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  <p:sldMasterId id="2147483674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742113" cy="98726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hm0efPHg7iNaMysNlpmKKsljaT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8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612" y="84"/>
      </p:cViewPr>
      <p:guideLst>
        <p:guide orient="horz" pos="3110"/>
        <p:guide pos="21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customschemas.google.com/relationships/presentationmetadata" Target="meta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BAEDCFB-9DC9-3BE0-3A1B-DD1C276412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82F1AF-9DDD-2D40-C752-19261F19C7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FE608-6D89-41A6-A985-DBF1CC9E9EE1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7C1835-A869-2942-AF7F-983B9637802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A23E04-4DD2-198E-FB86-7492082D84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1D31A-8A8B-4958-82CB-456FA3D17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11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21582" cy="493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8971" y="0"/>
            <a:ext cx="2921582" cy="493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3288" y="739775"/>
            <a:ext cx="4935537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7316"/>
            <a:ext cx="2921582" cy="493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:notes"/>
          <p:cNvSpPr txBox="1">
            <a:spLocks noGrp="1"/>
          </p:cNvSpPr>
          <p:nvPr>
            <p:ph type="body" idx="1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98" name="Google Shape;298;p2:notes"/>
          <p:cNvSpPr txBox="1">
            <a:spLocks noGrp="1"/>
          </p:cNvSpPr>
          <p:nvPr>
            <p:ph type="body" idx="1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2:notes"/>
          <p:cNvSpPr txBox="1">
            <a:spLocks noGrp="1"/>
          </p:cNvSpPr>
          <p:nvPr>
            <p:ph type="sldNum" idx="12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300" name="Google Shape;300;p2:notes"/>
          <p:cNvSpPr txBox="1">
            <a:spLocks noGrp="1"/>
          </p:cNvSpPr>
          <p:nvPr>
            <p:ph type="ftr" idx="11"/>
          </p:nvPr>
        </p:nvSpPr>
        <p:spPr>
          <a:xfrm>
            <a:off x="0" y="9377316"/>
            <a:ext cx="2921582" cy="493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11-12 Feb 2020 - ICEAT, Assiut, Egypt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08" name="Google Shape;308;p3:notes"/>
          <p:cNvSpPr txBox="1">
            <a:spLocks noGrp="1"/>
          </p:cNvSpPr>
          <p:nvPr>
            <p:ph type="body" idx="1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3:notes"/>
          <p:cNvSpPr txBox="1">
            <a:spLocks noGrp="1"/>
          </p:cNvSpPr>
          <p:nvPr>
            <p:ph type="ftr" idx="11"/>
          </p:nvPr>
        </p:nvSpPr>
        <p:spPr>
          <a:xfrm>
            <a:off x="0" y="9377316"/>
            <a:ext cx="2921582" cy="493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25-26 June 2023- Baghdad- Iraq</a:t>
            </a:r>
            <a:endParaRPr/>
          </a:p>
        </p:txBody>
      </p:sp>
      <p:sp>
        <p:nvSpPr>
          <p:cNvPr id="310" name="Google Shape;310;p3:notes"/>
          <p:cNvSpPr txBox="1">
            <a:spLocks noGrp="1"/>
          </p:cNvSpPr>
          <p:nvPr>
            <p:ph type="sldNum" idx="12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4:notes"/>
          <p:cNvSpPr txBox="1">
            <a:spLocks noGrp="1"/>
          </p:cNvSpPr>
          <p:nvPr>
            <p:ph type="body" idx="1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:notes"/>
          <p:cNvSpPr txBox="1">
            <a:spLocks noGrp="1"/>
          </p:cNvSpPr>
          <p:nvPr>
            <p:ph type="body" idx="1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" name="Google Shape;22;p7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5" name="Google Shape;25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7"/>
          <p:cNvPicPr preferRelativeResize="0"/>
          <p:nvPr/>
        </p:nvPicPr>
        <p:blipFill>
          <a:blip r:embed="rId4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title"/>
          </p:nvPr>
        </p:nvSpPr>
        <p:spPr>
          <a:xfrm>
            <a:off x="0" y="23813"/>
            <a:ext cx="8243888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body" idx="1"/>
          </p:nvPr>
        </p:nvSpPr>
        <p:spPr>
          <a:xfrm rot="5400000">
            <a:off x="2015332" y="-464343"/>
            <a:ext cx="5113338" cy="8435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0" name="Google Shape;110;p16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1" name="Google Shape;11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A81101C3-A550-D085-2872-52624BB84C1B}"/>
              </a:ext>
            </a:extLst>
          </p:cNvPr>
          <p:cNvPicPr preferRelativeResize="0"/>
          <p:nvPr userDrawn="1"/>
        </p:nvPicPr>
        <p:blipFill>
          <a:blip r:embed="rId4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17"/>
          <p:cNvSpPr txBox="1">
            <a:spLocks noGrp="1"/>
          </p:cNvSpPr>
          <p:nvPr>
            <p:ph type="title"/>
          </p:nvPr>
        </p:nvSpPr>
        <p:spPr>
          <a:xfrm rot="5400000">
            <a:off x="4548188" y="2068513"/>
            <a:ext cx="6286500" cy="219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 rot="5400000">
            <a:off x="76994" y="-53181"/>
            <a:ext cx="6286500" cy="6440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18" name="Google Shape;118;p17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7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7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21" name="Google Shape;121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8E938EC7-4445-58F2-B159-5F87BB3EC7F0}"/>
              </a:ext>
            </a:extLst>
          </p:cNvPr>
          <p:cNvPicPr preferRelativeResize="0"/>
          <p:nvPr userDrawn="1"/>
        </p:nvPicPr>
        <p:blipFill>
          <a:blip r:embed="rId4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and Text" type="objAndTx">
  <p:cSld name="OBJECT_AND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p18"/>
          <p:cNvSpPr txBox="1">
            <a:spLocks noGrp="1"/>
          </p:cNvSpPr>
          <p:nvPr>
            <p:ph type="title"/>
          </p:nvPr>
        </p:nvSpPr>
        <p:spPr>
          <a:xfrm>
            <a:off x="0" y="23813"/>
            <a:ext cx="8243888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body" idx="1"/>
          </p:nvPr>
        </p:nvSpPr>
        <p:spPr>
          <a:xfrm>
            <a:off x="354013" y="1196975"/>
            <a:ext cx="4141787" cy="511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28" name="Google Shape;128;p18"/>
          <p:cNvSpPr txBox="1">
            <a:spLocks noGrp="1"/>
          </p:cNvSpPr>
          <p:nvPr>
            <p:ph type="body" idx="2"/>
          </p:nvPr>
        </p:nvSpPr>
        <p:spPr>
          <a:xfrm>
            <a:off x="4648200" y="1196975"/>
            <a:ext cx="4141788" cy="511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2" name="Google Shape;13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494F3C08-C8A7-58BE-D686-12E2587811AE}"/>
              </a:ext>
            </a:extLst>
          </p:cNvPr>
          <p:cNvPicPr preferRelativeResize="0"/>
          <p:nvPr userDrawn="1"/>
        </p:nvPicPr>
        <p:blipFill>
          <a:blip r:embed="rId4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4 Content" type="fourObj">
  <p:cSld name="FOUR_OBJECTS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Google Shape;137;p19"/>
          <p:cNvSpPr txBox="1">
            <a:spLocks noGrp="1"/>
          </p:cNvSpPr>
          <p:nvPr>
            <p:ph type="title"/>
          </p:nvPr>
        </p:nvSpPr>
        <p:spPr>
          <a:xfrm>
            <a:off x="0" y="23813"/>
            <a:ext cx="8243888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body" idx="1"/>
          </p:nvPr>
        </p:nvSpPr>
        <p:spPr>
          <a:xfrm>
            <a:off x="354013" y="1196975"/>
            <a:ext cx="4141787" cy="247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39" name="Google Shape;139;p19"/>
          <p:cNvSpPr txBox="1">
            <a:spLocks noGrp="1"/>
          </p:cNvSpPr>
          <p:nvPr>
            <p:ph type="body" idx="2"/>
          </p:nvPr>
        </p:nvSpPr>
        <p:spPr>
          <a:xfrm>
            <a:off x="4648200" y="1196975"/>
            <a:ext cx="4141788" cy="247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40" name="Google Shape;140;p19"/>
          <p:cNvSpPr txBox="1">
            <a:spLocks noGrp="1"/>
          </p:cNvSpPr>
          <p:nvPr>
            <p:ph type="body" idx="3"/>
          </p:nvPr>
        </p:nvSpPr>
        <p:spPr>
          <a:xfrm>
            <a:off x="354013" y="3829050"/>
            <a:ext cx="4141787" cy="2481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41" name="Google Shape;141;p19"/>
          <p:cNvSpPr txBox="1">
            <a:spLocks noGrp="1"/>
          </p:cNvSpPr>
          <p:nvPr>
            <p:ph type="body" idx="4"/>
          </p:nvPr>
        </p:nvSpPr>
        <p:spPr>
          <a:xfrm>
            <a:off x="4648200" y="3829050"/>
            <a:ext cx="4141788" cy="2481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42" name="Google Shape;142;p19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19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9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5" name="Google Shape;145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10CC89B6-D774-1829-DB2F-085E6BDB886B}"/>
              </a:ext>
            </a:extLst>
          </p:cNvPr>
          <p:cNvPicPr preferRelativeResize="0"/>
          <p:nvPr userDrawn="1"/>
        </p:nvPicPr>
        <p:blipFill>
          <a:blip r:embed="rId4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4"/>
          <p:cNvSpPr txBox="1">
            <a:spLocks noGrp="1"/>
          </p:cNvSpPr>
          <p:nvPr>
            <p:ph type="title"/>
          </p:nvPr>
        </p:nvSpPr>
        <p:spPr>
          <a:xfrm>
            <a:off x="0" y="23813"/>
            <a:ext cx="8243888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10" name="Google Shape;210;p34"/>
          <p:cNvSpPr txBox="1">
            <a:spLocks noGrp="1"/>
          </p:cNvSpPr>
          <p:nvPr>
            <p:ph type="body" idx="1"/>
          </p:nvPr>
        </p:nvSpPr>
        <p:spPr>
          <a:xfrm>
            <a:off x="354013" y="1196975"/>
            <a:ext cx="8435975" cy="511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11" name="Google Shape;211;p34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34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34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14" name="Google Shape;214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4013" y="20984"/>
            <a:ext cx="929217" cy="924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05523" y="20984"/>
            <a:ext cx="929216" cy="9283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219" name="Google Shape;219;p35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35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35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6"/>
          <p:cNvSpPr txBox="1">
            <a:spLocks noGrp="1"/>
          </p:cNvSpPr>
          <p:nvPr>
            <p:ph type="title"/>
          </p:nvPr>
        </p:nvSpPr>
        <p:spPr>
          <a:xfrm>
            <a:off x="0" y="23813"/>
            <a:ext cx="8243888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36"/>
          <p:cNvSpPr txBox="1">
            <a:spLocks noGrp="1"/>
          </p:cNvSpPr>
          <p:nvPr>
            <p:ph type="body" idx="1"/>
          </p:nvPr>
        </p:nvSpPr>
        <p:spPr>
          <a:xfrm>
            <a:off x="354013" y="1196975"/>
            <a:ext cx="4141787" cy="511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225" name="Google Shape;225;p36"/>
          <p:cNvSpPr txBox="1">
            <a:spLocks noGrp="1"/>
          </p:cNvSpPr>
          <p:nvPr>
            <p:ph type="body" idx="2"/>
          </p:nvPr>
        </p:nvSpPr>
        <p:spPr>
          <a:xfrm>
            <a:off x="4648200" y="1196975"/>
            <a:ext cx="4141788" cy="511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226" name="Google Shape;226;p36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36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36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3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232" name="Google Shape;232;p3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233" name="Google Shape;233;p3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234" name="Google Shape;234;p3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235" name="Google Shape;235;p37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37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37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8"/>
          <p:cNvSpPr txBox="1">
            <a:spLocks noGrp="1"/>
          </p:cNvSpPr>
          <p:nvPr>
            <p:ph type="title"/>
          </p:nvPr>
        </p:nvSpPr>
        <p:spPr>
          <a:xfrm>
            <a:off x="0" y="23813"/>
            <a:ext cx="8243888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38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38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38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9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39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39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74507" y="1337839"/>
            <a:ext cx="8243888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496253" y="1887114"/>
            <a:ext cx="8435975" cy="511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 dirty="0"/>
          </a:p>
        </p:txBody>
      </p:sp>
      <p:sp>
        <p:nvSpPr>
          <p:cNvPr id="31" name="Google Shape;31;p8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userDrawn="1">
  <p:cSld name="OBJECT_WITH_CAPTION_TEXT"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251" name="Google Shape;251;p40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40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3" name="Google Shape;253;p40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6" name="Google Shape;256;p4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57" name="Google Shape;257;p4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258" name="Google Shape;258;p41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41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0" name="Google Shape;260;p41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61" name="Google Shape;261;p41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62" name="Google Shape;262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B18C582B-4B32-BA8D-8773-8B37733D6BBA}"/>
              </a:ext>
            </a:extLst>
          </p:cNvPr>
          <p:cNvPicPr preferRelativeResize="0"/>
          <p:nvPr userDrawn="1"/>
        </p:nvPicPr>
        <p:blipFill>
          <a:blip r:embed="rId4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2"/>
          <p:cNvSpPr txBox="1">
            <a:spLocks noGrp="1"/>
          </p:cNvSpPr>
          <p:nvPr>
            <p:ph type="title"/>
          </p:nvPr>
        </p:nvSpPr>
        <p:spPr>
          <a:xfrm>
            <a:off x="0" y="23813"/>
            <a:ext cx="8243888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42"/>
          <p:cNvSpPr txBox="1">
            <a:spLocks noGrp="1"/>
          </p:cNvSpPr>
          <p:nvPr>
            <p:ph type="body" idx="1"/>
          </p:nvPr>
        </p:nvSpPr>
        <p:spPr>
          <a:xfrm rot="5400000">
            <a:off x="2015332" y="-464343"/>
            <a:ext cx="5113338" cy="8435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68" name="Google Shape;268;p42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42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42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71" name="Google Shape;271;p42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72" name="Google Shape;272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A60348D5-2876-6514-3CB9-4E0F199144CA}"/>
              </a:ext>
            </a:extLst>
          </p:cNvPr>
          <p:cNvPicPr preferRelativeResize="0"/>
          <p:nvPr userDrawn="1"/>
        </p:nvPicPr>
        <p:blipFill>
          <a:blip r:embed="rId4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3"/>
          <p:cNvSpPr txBox="1">
            <a:spLocks noGrp="1"/>
          </p:cNvSpPr>
          <p:nvPr>
            <p:ph type="title"/>
          </p:nvPr>
        </p:nvSpPr>
        <p:spPr>
          <a:xfrm rot="5400000">
            <a:off x="4548188" y="2068513"/>
            <a:ext cx="6286500" cy="219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7" name="Google Shape;277;p43"/>
          <p:cNvSpPr txBox="1">
            <a:spLocks noGrp="1"/>
          </p:cNvSpPr>
          <p:nvPr>
            <p:ph type="body" idx="1"/>
          </p:nvPr>
        </p:nvSpPr>
        <p:spPr>
          <a:xfrm rot="5400000">
            <a:off x="76994" y="-53181"/>
            <a:ext cx="6286500" cy="6440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78" name="Google Shape;278;p43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9" name="Google Shape;279;p43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0" name="Google Shape;280;p43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81" name="Google Shape;281;p43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82" name="Google Shape;282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FEB61E40-FECE-045F-D4A5-472DA2DB91AF}"/>
              </a:ext>
            </a:extLst>
          </p:cNvPr>
          <p:cNvPicPr preferRelativeResize="0"/>
          <p:nvPr userDrawn="1"/>
        </p:nvPicPr>
        <p:blipFill>
          <a:blip r:embed="rId4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6" name="Google Shape;36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6" name="Google Shape;46;p10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7" name="Google Shape;47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7B860505-ACBC-2DD6-B8F8-544536FAA197}"/>
              </a:ext>
            </a:extLst>
          </p:cNvPr>
          <p:cNvPicPr preferRelativeResize="0"/>
          <p:nvPr userDrawn="1"/>
        </p:nvPicPr>
        <p:blipFill>
          <a:blip r:embed="rId4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title"/>
          </p:nvPr>
        </p:nvSpPr>
        <p:spPr>
          <a:xfrm>
            <a:off x="0" y="23813"/>
            <a:ext cx="8243888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354013" y="1196975"/>
            <a:ext cx="4141787" cy="511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2"/>
          </p:nvPr>
        </p:nvSpPr>
        <p:spPr>
          <a:xfrm>
            <a:off x="4648200" y="1196975"/>
            <a:ext cx="4141788" cy="511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7" name="Google Shape;57;p11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8" name="Google Shape;58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1"/>
          <p:cNvPicPr preferRelativeResize="0"/>
          <p:nvPr/>
        </p:nvPicPr>
        <p:blipFill rotWithShape="1">
          <a:blip r:embed="rId4">
            <a:alphaModFix/>
          </a:blip>
          <a:srcRect l="10495" t="816" r="13534" b="14244"/>
          <a:stretch/>
        </p:blipFill>
        <p:spPr>
          <a:xfrm>
            <a:off x="4064664" y="-77004"/>
            <a:ext cx="1005143" cy="11238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0" name="Google Shape;70;p12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1" name="Google Shape;71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00088A2F-C62F-5AE4-23B7-91B10D7B93BC}"/>
              </a:ext>
            </a:extLst>
          </p:cNvPr>
          <p:cNvPicPr preferRelativeResize="0"/>
          <p:nvPr userDrawn="1"/>
        </p:nvPicPr>
        <p:blipFill>
          <a:blip r:embed="rId4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Google Shape;76;p13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9" name="Google Shape;7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14FCC86A-7471-3BE4-4484-7257A52DAAC1}"/>
              </a:ext>
            </a:extLst>
          </p:cNvPr>
          <p:cNvPicPr preferRelativeResize="0"/>
          <p:nvPr userDrawn="1"/>
        </p:nvPicPr>
        <p:blipFill>
          <a:blip r:embed="rId4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0" name="Google Shape;90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0FD59453-9F06-654E-0DE0-051AD80C56D5}"/>
              </a:ext>
            </a:extLst>
          </p:cNvPr>
          <p:cNvPicPr preferRelativeResize="0"/>
          <p:nvPr userDrawn="1"/>
        </p:nvPicPr>
        <p:blipFill>
          <a:blip r:embed="rId4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1" name="Google Shape;10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E7A2B7AD-9D01-C77C-9F23-67DA425874C0}"/>
              </a:ext>
            </a:extLst>
          </p:cNvPr>
          <p:cNvPicPr preferRelativeResize="0"/>
          <p:nvPr userDrawn="1"/>
        </p:nvPicPr>
        <p:blipFill>
          <a:blip r:embed="rId4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6" descr="ben_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6"/>
          <p:cNvSpPr txBox="1">
            <a:spLocks noGrp="1"/>
          </p:cNvSpPr>
          <p:nvPr>
            <p:ph type="title"/>
          </p:nvPr>
        </p:nvSpPr>
        <p:spPr>
          <a:xfrm>
            <a:off x="0" y="23813"/>
            <a:ext cx="8243888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body" idx="1"/>
          </p:nvPr>
        </p:nvSpPr>
        <p:spPr>
          <a:xfrm>
            <a:off x="354013" y="1196975"/>
            <a:ext cx="8435975" cy="511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6" name="Google Shape;16;p6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" name="Google Shape;17;p6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6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6"/>
          <p:cNvPicPr preferRelativeResize="0"/>
          <p:nvPr/>
        </p:nvPicPr>
        <p:blipFill rotWithShape="1">
          <a:blip r:embed="rId18">
            <a:alphaModFix/>
          </a:blip>
          <a:srcRect l="10495" t="816" r="13534" b="14244"/>
          <a:stretch/>
        </p:blipFill>
        <p:spPr>
          <a:xfrm>
            <a:off x="4064664" y="-77004"/>
            <a:ext cx="1005143" cy="112380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p32" descr="ben_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32"/>
          <p:cNvSpPr txBox="1">
            <a:spLocks noGrp="1"/>
          </p:cNvSpPr>
          <p:nvPr>
            <p:ph type="dt" idx="10"/>
          </p:nvPr>
        </p:nvSpPr>
        <p:spPr>
          <a:xfrm>
            <a:off x="8027988" y="6557963"/>
            <a:ext cx="1081087" cy="29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3" name="Google Shape;193;p32"/>
          <p:cNvSpPr txBox="1">
            <a:spLocks noGrp="1"/>
          </p:cNvSpPr>
          <p:nvPr>
            <p:ph type="ftr" idx="11"/>
          </p:nvPr>
        </p:nvSpPr>
        <p:spPr>
          <a:xfrm>
            <a:off x="2246313" y="6557963"/>
            <a:ext cx="4651375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4" name="Google Shape;194;p32"/>
          <p:cNvSpPr txBox="1">
            <a:spLocks noGrp="1"/>
          </p:cNvSpPr>
          <p:nvPr>
            <p:ph type="sldNum" idx="12"/>
          </p:nvPr>
        </p:nvSpPr>
        <p:spPr>
          <a:xfrm>
            <a:off x="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5" name="Google Shape;195;p32"/>
          <p:cNvSpPr txBox="1">
            <a:spLocks noGrp="1"/>
          </p:cNvSpPr>
          <p:nvPr>
            <p:ph type="body" idx="1"/>
          </p:nvPr>
        </p:nvSpPr>
        <p:spPr>
          <a:xfrm>
            <a:off x="354013" y="1196975"/>
            <a:ext cx="8435975" cy="511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6" name="Google Shape;196;p32"/>
          <p:cNvSpPr txBox="1">
            <a:spLocks noGrp="1"/>
          </p:cNvSpPr>
          <p:nvPr>
            <p:ph type="title"/>
          </p:nvPr>
        </p:nvSpPr>
        <p:spPr>
          <a:xfrm>
            <a:off x="0" y="23813"/>
            <a:ext cx="8243888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97" name="Google Shape;197;p3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3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32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1" name="Google Shape;201;p3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3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9409D9E2-BD17-2407-AA76-E9B9B413D7FE}"/>
              </a:ext>
            </a:extLst>
          </p:cNvPr>
          <p:cNvPicPr preferRelativeResize="0"/>
          <p:nvPr userDrawn="1"/>
        </p:nvPicPr>
        <p:blipFill>
          <a:blip r:embed="rId15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Google Shape;2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7622" y="6543926"/>
            <a:ext cx="9235232" cy="448188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Google Shape;291;p1"/>
          <p:cNvSpPr/>
          <p:nvPr/>
        </p:nvSpPr>
        <p:spPr>
          <a:xfrm>
            <a:off x="697883" y="3972344"/>
            <a:ext cx="787545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b="1">
                <a:solidFill>
                  <a:srgbClr val="004643"/>
                </a:solidFill>
                <a:latin typeface="Arial"/>
                <a:ea typeface="Arial"/>
                <a:cs typeface="Arial"/>
                <a:sym typeface="Arial"/>
              </a:rPr>
              <a:t>Paper Title: Type the title here</a:t>
            </a:r>
            <a:endParaRPr sz="4000">
              <a:solidFill>
                <a:srgbClr val="0046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2" name="Google Shape;292;p1"/>
          <p:cNvCxnSpPr/>
          <p:nvPr/>
        </p:nvCxnSpPr>
        <p:spPr>
          <a:xfrm>
            <a:off x="611187" y="3730584"/>
            <a:ext cx="7912100" cy="0"/>
          </a:xfrm>
          <a:prstGeom prst="straightConnector1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3" name="Google Shape;293;p1"/>
          <p:cNvSpPr txBox="1"/>
          <p:nvPr/>
        </p:nvSpPr>
        <p:spPr>
          <a:xfrm>
            <a:off x="385390" y="4922536"/>
            <a:ext cx="794385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Presenter’s name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Affilation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Email: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11111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sz="2000" b="1">
              <a:solidFill>
                <a:srgbClr val="11111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4" name="Google Shape;294;p1"/>
          <p:cNvSpPr txBox="1">
            <a:spLocks noGrp="1"/>
          </p:cNvSpPr>
          <p:nvPr>
            <p:ph type="ftr" idx="11"/>
          </p:nvPr>
        </p:nvSpPr>
        <p:spPr>
          <a:xfrm>
            <a:off x="0" y="6607478"/>
            <a:ext cx="338328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1-2 June, Baghdad - Iraq</a:t>
            </a:r>
            <a:endParaRPr dirty="0"/>
          </a:p>
        </p:txBody>
      </p:sp>
      <p:sp>
        <p:nvSpPr>
          <p:cNvPr id="295" name="Google Shape;295;p1"/>
          <p:cNvSpPr txBox="1"/>
          <p:nvPr/>
        </p:nvSpPr>
        <p:spPr>
          <a:xfrm>
            <a:off x="1038560" y="1570674"/>
            <a:ext cx="7194097" cy="83099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GB" sz="2400" b="1" dirty="0">
                <a:solidFill>
                  <a:srgbClr val="CC3300"/>
                </a:solidFill>
              </a:rPr>
              <a:t>3rd</a:t>
            </a:r>
            <a:r>
              <a:rPr lang="en-GB" sz="2400" b="1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 International Conference of Engineering Sciences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"/>
          <p:cNvSpPr/>
          <p:nvPr/>
        </p:nvSpPr>
        <p:spPr>
          <a:xfrm>
            <a:off x="329610" y="1316448"/>
            <a:ext cx="914400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  <a:endParaRPr/>
          </a:p>
        </p:txBody>
      </p:sp>
      <p:sp>
        <p:nvSpPr>
          <p:cNvPr id="303" name="Google Shape;303;p2"/>
          <p:cNvSpPr/>
          <p:nvPr/>
        </p:nvSpPr>
        <p:spPr>
          <a:xfrm>
            <a:off x="170122" y="2157487"/>
            <a:ext cx="9143999" cy="4113434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GB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GB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Aim of the work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GB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Experimental work 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GB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and Discussion</a:t>
            </a:r>
            <a:endParaRPr dirty="0"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GB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Conclusions</a:t>
            </a:r>
            <a:endParaRPr dirty="0"/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4" name="Google Shape;304;p2"/>
          <p:cNvSpPr txBox="1">
            <a:spLocks noGrp="1"/>
          </p:cNvSpPr>
          <p:nvPr>
            <p:ph type="ftr" idx="11"/>
          </p:nvPr>
        </p:nvSpPr>
        <p:spPr>
          <a:xfrm>
            <a:off x="0" y="6557963"/>
            <a:ext cx="338328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1-2 June–Baghdad - Iraq</a:t>
            </a:r>
            <a:endParaRPr dirty="0"/>
          </a:p>
        </p:txBody>
      </p:sp>
      <p:sp>
        <p:nvSpPr>
          <p:cNvPr id="305" name="Google Shape;305;p2"/>
          <p:cNvSpPr txBox="1"/>
          <p:nvPr/>
        </p:nvSpPr>
        <p:spPr>
          <a:xfrm>
            <a:off x="850392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"/>
          <p:cNvSpPr txBox="1"/>
          <p:nvPr/>
        </p:nvSpPr>
        <p:spPr>
          <a:xfrm>
            <a:off x="0" y="1796903"/>
            <a:ext cx="6119813" cy="60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0" tIns="72000" rIns="91425" bIns="720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/>
          </a:p>
        </p:txBody>
      </p:sp>
      <p:sp>
        <p:nvSpPr>
          <p:cNvPr id="313" name="Google Shape;313;p3"/>
          <p:cNvSpPr/>
          <p:nvPr/>
        </p:nvSpPr>
        <p:spPr>
          <a:xfrm>
            <a:off x="35242" y="2523797"/>
            <a:ext cx="9144000" cy="5602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Times New Roman"/>
              <a:buChar char="•"/>
            </a:pPr>
            <a:r>
              <a:rPr lang="en-GB" sz="22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 your text here</a:t>
            </a:r>
            <a:endParaRPr sz="22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03200" algn="l" rtl="0">
              <a:spcBef>
                <a:spcPts val="900"/>
              </a:spcBef>
              <a:spcAft>
                <a:spcPts val="0"/>
              </a:spcAft>
              <a:buClr>
                <a:schemeClr val="folHlink"/>
              </a:buClr>
              <a:buSzPts val="2200"/>
              <a:buFont typeface="Times New Roman"/>
              <a:buNone/>
            </a:pPr>
            <a:endParaRPr sz="22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4" name="Google Shape;314;p3"/>
          <p:cNvSpPr/>
          <p:nvPr/>
        </p:nvSpPr>
        <p:spPr>
          <a:xfrm>
            <a:off x="0" y="-209407"/>
            <a:ext cx="91440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5" name="Google Shape;315;p3"/>
          <p:cNvSpPr txBox="1"/>
          <p:nvPr/>
        </p:nvSpPr>
        <p:spPr>
          <a:xfrm>
            <a:off x="35242" y="6557963"/>
            <a:ext cx="338328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1-2 June–Baghdad - Iraq</a:t>
            </a:r>
            <a:endParaRPr lang="en-GB" dirty="0"/>
          </a:p>
        </p:txBody>
      </p:sp>
      <p:sp>
        <p:nvSpPr>
          <p:cNvPr id="316" name="Google Shape;316;p3"/>
          <p:cNvSpPr txBox="1"/>
          <p:nvPr/>
        </p:nvSpPr>
        <p:spPr>
          <a:xfrm>
            <a:off x="850392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2" name="Google Shape;322;p4"/>
          <p:cNvSpPr txBox="1"/>
          <p:nvPr/>
        </p:nvSpPr>
        <p:spPr>
          <a:xfrm>
            <a:off x="-1" y="6557963"/>
            <a:ext cx="3647327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1-2 June–Baghdad - Iraq</a:t>
            </a:r>
            <a:endParaRPr lang="en-GB" dirty="0"/>
          </a:p>
        </p:txBody>
      </p:sp>
      <p:sp>
        <p:nvSpPr>
          <p:cNvPr id="323" name="Google Shape;323;p4"/>
          <p:cNvSpPr txBox="1"/>
          <p:nvPr/>
        </p:nvSpPr>
        <p:spPr>
          <a:xfrm>
            <a:off x="850392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4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25" name="Google Shape;32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56A82BA6-B0F0-DA5F-25D5-84856AB2AEAB}"/>
              </a:ext>
            </a:extLst>
          </p:cNvPr>
          <p:cNvPicPr preferRelativeResize="0"/>
          <p:nvPr/>
        </p:nvPicPr>
        <p:blipFill>
          <a:blip r:embed="rId5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5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3" name="Google Shape;333;p5"/>
          <p:cNvSpPr txBox="1"/>
          <p:nvPr/>
        </p:nvSpPr>
        <p:spPr>
          <a:xfrm>
            <a:off x="0" y="6557963"/>
            <a:ext cx="3383280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1-2 June–Baghdad - Iraq</a:t>
            </a:r>
            <a:endParaRPr lang="en-GB" dirty="0"/>
          </a:p>
        </p:txBody>
      </p:sp>
      <p:sp>
        <p:nvSpPr>
          <p:cNvPr id="334" name="Google Shape;334;p5"/>
          <p:cNvSpPr txBox="1"/>
          <p:nvPr/>
        </p:nvSpPr>
        <p:spPr>
          <a:xfrm>
            <a:off x="8503920" y="6557963"/>
            <a:ext cx="604838" cy="30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5"/>
          <p:cNvSpPr/>
          <p:nvPr/>
        </p:nvSpPr>
        <p:spPr>
          <a:xfrm>
            <a:off x="628467" y="2671142"/>
            <a:ext cx="787545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b="1">
                <a:solidFill>
                  <a:srgbClr val="004643"/>
                </a:solidFill>
                <a:latin typeface="Arial"/>
                <a:ea typeface="Arial"/>
                <a:cs typeface="Arial"/>
                <a:sym typeface="Arial"/>
              </a:rPr>
              <a:t>Thank you for your Attention</a:t>
            </a:r>
            <a:endParaRPr sz="4000">
              <a:solidFill>
                <a:srgbClr val="0046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5"/>
          <p:cNvSpPr/>
          <p:nvPr/>
        </p:nvSpPr>
        <p:spPr>
          <a:xfrm>
            <a:off x="-4764" y="1"/>
            <a:ext cx="9144000" cy="96979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reflection stA="52000" endA="300" endPos="35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37" name="Google Shape;337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0441" y="22005"/>
            <a:ext cx="936546" cy="931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81949" y="22005"/>
            <a:ext cx="936546" cy="935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7;p7">
            <a:extLst>
              <a:ext uri="{FF2B5EF4-FFF2-40B4-BE49-F238E27FC236}">
                <a16:creationId xmlns:a16="http://schemas.microsoft.com/office/drawing/2014/main" id="{CED7E281-199E-DB5D-EC05-99459693CD39}"/>
              </a:ext>
            </a:extLst>
          </p:cNvPr>
          <p:cNvPicPr preferRelativeResize="0"/>
          <p:nvPr/>
        </p:nvPicPr>
        <p:blipFill>
          <a:blip r:embed="rId5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 l="-3071" r="4270"/>
          <a:stretch/>
        </p:blipFill>
        <p:spPr>
          <a:xfrm>
            <a:off x="4098963" y="6143"/>
            <a:ext cx="936546" cy="9477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8D87"/>
      </a:accent1>
      <a:accent2>
        <a:srgbClr val="33CCCC"/>
      </a:accent2>
      <a:accent3>
        <a:srgbClr val="FFFFFF"/>
      </a:accent3>
      <a:accent4>
        <a:srgbClr val="000000"/>
      </a:accent4>
      <a:accent5>
        <a:srgbClr val="AAC5C3"/>
      </a:accent5>
      <a:accent6>
        <a:srgbClr val="2DB9B9"/>
      </a:accent6>
      <a:hlink>
        <a:srgbClr val="008D87"/>
      </a:hlink>
      <a:folHlink>
        <a:srgbClr val="0050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4 clean fresh corporate pattern template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8D87"/>
      </a:accent1>
      <a:accent2>
        <a:srgbClr val="33CCCC"/>
      </a:accent2>
      <a:accent3>
        <a:srgbClr val="FFFFFF"/>
      </a:accent3>
      <a:accent4>
        <a:srgbClr val="000000"/>
      </a:accent4>
      <a:accent5>
        <a:srgbClr val="AAC5C3"/>
      </a:accent5>
      <a:accent6>
        <a:srgbClr val="2DB9B9"/>
      </a:accent6>
      <a:hlink>
        <a:srgbClr val="008D87"/>
      </a:hlink>
      <a:folHlink>
        <a:srgbClr val="0050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94</Words>
  <Application>Microsoft Office PowerPoint</Application>
  <PresentationFormat>On-screen Show (4:3)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Noto Sans Symbols</vt:lpstr>
      <vt:lpstr>2_Default Design</vt:lpstr>
      <vt:lpstr>14 clean fresh corporate pattern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axg630</dc:creator>
  <cp:lastModifiedBy>sarmad eng</cp:lastModifiedBy>
  <cp:revision>3</cp:revision>
  <dcterms:created xsi:type="dcterms:W3CDTF">2007-05-31T13:12:44Z</dcterms:created>
  <dcterms:modified xsi:type="dcterms:W3CDTF">2025-05-15T08:00:06Z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TC012136841033</vt:lpwstr>
  </property>
</Properties>
</file>