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3.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23402925" cy="32404050"/>
  <p:notesSz cx="6858000" cy="9144000"/>
  <p:defaultTextStyle>
    <a:defPPr lvl="0">
      <a:defRPr lang="en-US"/>
    </a:defPPr>
    <a:lvl1pPr lvl="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lvl="1"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lvl="2"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lvl="3"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lvl="4"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lvl="5" algn="l" defTabSz="914400" rtl="0" eaLnBrk="1" latinLnBrk="0" hangingPunct="1">
      <a:defRPr kern="1200">
        <a:solidFill>
          <a:schemeClr val="tx1"/>
        </a:solidFill>
        <a:latin typeface="Calibri" panose="020F0502020204030204" pitchFamily="34" charset="0"/>
        <a:ea typeface="+mn-ea"/>
        <a:cs typeface="+mn-cs"/>
      </a:defRPr>
    </a:lvl6pPr>
    <a:lvl7pPr marL="2743200" lvl="6" algn="l" defTabSz="914400" rtl="0" eaLnBrk="1" latinLnBrk="0" hangingPunct="1">
      <a:defRPr kern="1200">
        <a:solidFill>
          <a:schemeClr val="tx1"/>
        </a:solidFill>
        <a:latin typeface="Calibri" panose="020F0502020204030204" pitchFamily="34" charset="0"/>
        <a:ea typeface="+mn-ea"/>
        <a:cs typeface="+mn-cs"/>
      </a:defRPr>
    </a:lvl7pPr>
    <a:lvl8pPr marL="3200400" lvl="7" algn="l" defTabSz="914400" rtl="0" eaLnBrk="1" latinLnBrk="0" hangingPunct="1">
      <a:defRPr kern="1200">
        <a:solidFill>
          <a:schemeClr val="tx1"/>
        </a:solidFill>
        <a:latin typeface="Calibri" panose="020F0502020204030204" pitchFamily="34" charset="0"/>
        <a:ea typeface="+mn-ea"/>
        <a:cs typeface="+mn-cs"/>
      </a:defRPr>
    </a:lvl8pPr>
    <a:lvl9pPr marL="3657600" lvl="8"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0206">
          <p15:clr>
            <a:srgbClr val="A4A3A4"/>
          </p15:clr>
        </p15:guide>
        <p15:guide id="2" pos="737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14" autoAdjust="0"/>
    <p:restoredTop sz="94660"/>
  </p:normalViewPr>
  <p:slideViewPr>
    <p:cSldViewPr snapToGrid="0">
      <p:cViewPr>
        <p:scale>
          <a:sx n="50" d="100"/>
          <a:sy n="50" d="100"/>
        </p:scale>
        <p:origin x="1008" y="36"/>
      </p:cViewPr>
      <p:guideLst>
        <p:guide orient="horz" pos="10206"/>
        <p:guide pos="737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embeddings/oleObject2.bin"/></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1.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embeddings/oleObject3.bin"/><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embeddings/oleObject4.bin"/><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embeddings/oleObject5.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576268177672398"/>
          <c:y val="5.3921568627450983E-2"/>
          <c:w val="0.43836169869800223"/>
          <c:h val="0.72853790335031654"/>
        </c:manualLayout>
      </c:layout>
      <c:scatterChart>
        <c:scatterStyle val="lineMarker"/>
        <c:varyColors val="0"/>
        <c:ser>
          <c:idx val="0"/>
          <c:order val="0"/>
          <c:tx>
            <c:strRef>
              <c:f>Sheet1!$B$1</c:f>
              <c:strCache>
                <c:ptCount val="1"/>
                <c:pt idx="0">
                  <c:v>0.00625 gm/L</c:v>
                </c:pt>
              </c:strCache>
            </c:strRef>
          </c:tx>
          <c:spPr>
            <a:ln w="19050" cap="rnd">
              <a:solidFill>
                <a:schemeClr val="accent6">
                  <a:lumMod val="75000"/>
                </a:schemeClr>
              </a:solidFill>
              <a:round/>
            </a:ln>
            <a:effectLst>
              <a:outerShdw blurRad="57150" dist="19050" dir="5400000" algn="ctr" rotWithShape="0">
                <a:srgbClr val="000000">
                  <a:alpha val="63000"/>
                </a:srgbClr>
              </a:outerShdw>
            </a:effectLst>
          </c:spPr>
          <c:marker>
            <c:symbol val="circle"/>
            <c:size val="6"/>
            <c:spPr>
              <a:solidFill>
                <a:schemeClr val="accent6">
                  <a:lumMod val="75000"/>
                </a:schemeClr>
              </a:solidFill>
              <a:ln w="9525" cap="rnd">
                <a:solidFill>
                  <a:schemeClr val="accent1"/>
                </a:solidFill>
                <a:round/>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marker>
          <c:xVal>
            <c:numRef>
              <c:f>Sheet1!$A$2:$A$4</c:f>
              <c:numCache>
                <c:formatCode>General</c:formatCode>
                <c:ptCount val="3"/>
                <c:pt idx="0">
                  <c:v>1.2699999999999999E-2</c:v>
                </c:pt>
                <c:pt idx="1">
                  <c:v>1.9050000000000001E-2</c:v>
                </c:pt>
                <c:pt idx="2">
                  <c:v>2.5399999999999999E-2</c:v>
                </c:pt>
              </c:numCache>
            </c:numRef>
          </c:xVal>
          <c:yVal>
            <c:numRef>
              <c:f>Sheet1!$B$2:$B$4</c:f>
              <c:numCache>
                <c:formatCode>General</c:formatCode>
                <c:ptCount val="3"/>
                <c:pt idx="0">
                  <c:v>5.660377358490571</c:v>
                </c:pt>
                <c:pt idx="1">
                  <c:v>8.6956521739130501</c:v>
                </c:pt>
                <c:pt idx="2">
                  <c:v>5.2631578947368176</c:v>
                </c:pt>
              </c:numCache>
            </c:numRef>
          </c:yVal>
          <c:smooth val="0"/>
          <c:extLst>
            <c:ext xmlns:c16="http://schemas.microsoft.com/office/drawing/2014/chart" uri="{C3380CC4-5D6E-409C-BE32-E72D297353CC}">
              <c16:uniqueId val="{00000000-0177-4F5B-8759-EC2A02482BEF}"/>
            </c:ext>
          </c:extLst>
        </c:ser>
        <c:ser>
          <c:idx val="1"/>
          <c:order val="1"/>
          <c:tx>
            <c:strRef>
              <c:f>Sheet1!$C$1</c:f>
              <c:strCache>
                <c:ptCount val="1"/>
                <c:pt idx="0">
                  <c:v> 0.0125 gm/L</c:v>
                </c:pt>
              </c:strCache>
            </c:strRef>
          </c:tx>
          <c:spPr>
            <a:ln w="19050" cap="rnd">
              <a:solidFill>
                <a:schemeClr val="accent2"/>
              </a:solidFill>
              <a:round/>
            </a:ln>
            <a:effectLst>
              <a:outerShdw blurRad="57150" dist="19050" dir="5400000" algn="ctr" rotWithShape="0">
                <a:srgbClr val="000000">
                  <a:alpha val="63000"/>
                </a:srgbClr>
              </a:outerShdw>
            </a:effectLst>
          </c:spPr>
          <c:marker>
            <c:symbol val="circle"/>
            <c:size val="6"/>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w="9525" cap="rnd">
                <a:solidFill>
                  <a:schemeClr val="accent2"/>
                </a:solidFill>
                <a:round/>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marker>
          <c:xVal>
            <c:strRef>
              <c:f>Sheet1!$A$1:$A$4</c:f>
              <c:strCache>
                <c:ptCount val="4"/>
                <c:pt idx="0">
                  <c:v>d</c:v>
                </c:pt>
                <c:pt idx="1">
                  <c:v>0.0127</c:v>
                </c:pt>
                <c:pt idx="2">
                  <c:v>0.01905</c:v>
                </c:pt>
                <c:pt idx="3">
                  <c:v>0.0254</c:v>
                </c:pt>
              </c:strCache>
            </c:strRef>
          </c:xVal>
          <c:yVal>
            <c:numRef>
              <c:f>Sheet1!$C$2:$C$4</c:f>
              <c:numCache>
                <c:formatCode>General</c:formatCode>
                <c:ptCount val="3"/>
                <c:pt idx="0">
                  <c:v>5.660377358490571</c:v>
                </c:pt>
                <c:pt idx="1">
                  <c:v>4.3478260869565251</c:v>
                </c:pt>
                <c:pt idx="2">
                  <c:v>21.052631578947359</c:v>
                </c:pt>
              </c:numCache>
            </c:numRef>
          </c:yVal>
          <c:smooth val="0"/>
          <c:extLst>
            <c:ext xmlns:c16="http://schemas.microsoft.com/office/drawing/2014/chart" uri="{C3380CC4-5D6E-409C-BE32-E72D297353CC}">
              <c16:uniqueId val="{00000001-0177-4F5B-8759-EC2A02482BEF}"/>
            </c:ext>
          </c:extLst>
        </c:ser>
        <c:ser>
          <c:idx val="2"/>
          <c:order val="2"/>
          <c:tx>
            <c:strRef>
              <c:f>Sheet1!$D$1</c:f>
              <c:strCache>
                <c:ptCount val="1"/>
                <c:pt idx="0">
                  <c:v> 0.01875 gm/L</c:v>
                </c:pt>
              </c:strCache>
            </c:strRef>
          </c:tx>
          <c:spPr>
            <a:ln w="19050" cap="rnd">
              <a:solidFill>
                <a:srgbClr val="FF0000"/>
              </a:solidFill>
              <a:round/>
            </a:ln>
            <a:effectLst>
              <a:outerShdw blurRad="57150" dist="19050" dir="5400000" algn="ctr" rotWithShape="0">
                <a:srgbClr val="000000">
                  <a:alpha val="63000"/>
                </a:srgbClr>
              </a:outerShdw>
            </a:effectLst>
          </c:spPr>
          <c:marker>
            <c:symbol val="circle"/>
            <c:size val="6"/>
            <c:spPr>
              <a:solidFill>
                <a:srgbClr val="FF0000"/>
              </a:solidFill>
              <a:ln w="9525" cap="rnd">
                <a:solidFill>
                  <a:schemeClr val="accent3"/>
                </a:solidFill>
                <a:round/>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marker>
          <c:xVal>
            <c:numRef>
              <c:f>Sheet1!$A$2:$A$4</c:f>
              <c:numCache>
                <c:formatCode>General</c:formatCode>
                <c:ptCount val="3"/>
                <c:pt idx="0">
                  <c:v>1.2699999999999999E-2</c:v>
                </c:pt>
                <c:pt idx="1">
                  <c:v>1.9050000000000001E-2</c:v>
                </c:pt>
                <c:pt idx="2">
                  <c:v>2.5399999999999999E-2</c:v>
                </c:pt>
              </c:numCache>
            </c:numRef>
          </c:xVal>
          <c:yVal>
            <c:numRef>
              <c:f>Sheet1!$D$2:$D$4</c:f>
              <c:numCache>
                <c:formatCode>General</c:formatCode>
                <c:ptCount val="3"/>
                <c:pt idx="0">
                  <c:v>10.377358490566046</c:v>
                </c:pt>
                <c:pt idx="1">
                  <c:v>8.6956521739130501</c:v>
                </c:pt>
                <c:pt idx="2">
                  <c:v>31.578947368421051</c:v>
                </c:pt>
              </c:numCache>
            </c:numRef>
          </c:yVal>
          <c:smooth val="0"/>
          <c:extLst>
            <c:ext xmlns:c16="http://schemas.microsoft.com/office/drawing/2014/chart" uri="{C3380CC4-5D6E-409C-BE32-E72D297353CC}">
              <c16:uniqueId val="{00000002-0177-4F5B-8759-EC2A02482BEF}"/>
            </c:ext>
          </c:extLst>
        </c:ser>
        <c:ser>
          <c:idx val="3"/>
          <c:order val="3"/>
          <c:tx>
            <c:strRef>
              <c:f>Sheet1!$E$1</c:f>
              <c:strCache>
                <c:ptCount val="1"/>
                <c:pt idx="0">
                  <c:v> 0.025gm/L</c:v>
                </c:pt>
              </c:strCache>
            </c:strRef>
          </c:tx>
          <c:spPr>
            <a:ln w="19050" cap="rnd">
              <a:solidFill>
                <a:schemeClr val="accent4"/>
              </a:solidFill>
              <a:round/>
            </a:ln>
            <a:effectLst>
              <a:outerShdw blurRad="57150" dist="19050" dir="5400000" algn="ctr" rotWithShape="0">
                <a:srgbClr val="000000">
                  <a:alpha val="63000"/>
                </a:srgbClr>
              </a:outerShdw>
            </a:effectLst>
          </c:spPr>
          <c:marker>
            <c:symbol val="circle"/>
            <c:size val="6"/>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w="9525" cap="rnd">
                <a:solidFill>
                  <a:schemeClr val="accent4"/>
                </a:solidFill>
                <a:round/>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marker>
          <c:xVal>
            <c:numRef>
              <c:f>Sheet1!$A$2:$A$4</c:f>
              <c:numCache>
                <c:formatCode>General</c:formatCode>
                <c:ptCount val="3"/>
                <c:pt idx="0">
                  <c:v>1.2699999999999999E-2</c:v>
                </c:pt>
                <c:pt idx="1">
                  <c:v>1.9050000000000001E-2</c:v>
                </c:pt>
                <c:pt idx="2">
                  <c:v>2.5399999999999999E-2</c:v>
                </c:pt>
              </c:numCache>
            </c:numRef>
          </c:xVal>
          <c:yVal>
            <c:numRef>
              <c:f>Sheet1!$E$2:$E$4</c:f>
              <c:numCache>
                <c:formatCode>General</c:formatCode>
                <c:ptCount val="3"/>
                <c:pt idx="0">
                  <c:v>11.320754716981142</c:v>
                </c:pt>
                <c:pt idx="1">
                  <c:v>8.6956521739130501</c:v>
                </c:pt>
                <c:pt idx="2">
                  <c:v>26.315789473684266</c:v>
                </c:pt>
              </c:numCache>
            </c:numRef>
          </c:yVal>
          <c:smooth val="0"/>
          <c:extLst>
            <c:ext xmlns:c16="http://schemas.microsoft.com/office/drawing/2014/chart" uri="{C3380CC4-5D6E-409C-BE32-E72D297353CC}">
              <c16:uniqueId val="{00000003-0177-4F5B-8759-EC2A02482BEF}"/>
            </c:ext>
          </c:extLst>
        </c:ser>
        <c:ser>
          <c:idx val="4"/>
          <c:order val="4"/>
          <c:tx>
            <c:strRef>
              <c:f>Sheet1!$F$1</c:f>
              <c:strCache>
                <c:ptCount val="1"/>
                <c:pt idx="0">
                  <c:v> 0.0375 gm/L</c:v>
                </c:pt>
              </c:strCache>
            </c:strRef>
          </c:tx>
          <c:spPr>
            <a:ln w="19050" cap="rnd">
              <a:solidFill>
                <a:schemeClr val="accent5"/>
              </a:solidFill>
              <a:round/>
            </a:ln>
            <a:effectLst>
              <a:outerShdw blurRad="57150" dist="19050" dir="5400000" algn="ctr" rotWithShape="0">
                <a:srgbClr val="000000">
                  <a:alpha val="63000"/>
                </a:srgbClr>
              </a:outerShdw>
            </a:effectLst>
          </c:spPr>
          <c:marker>
            <c:symbol val="circle"/>
            <c:size val="6"/>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w="9525" cap="rnd">
                <a:solidFill>
                  <a:schemeClr val="accent5"/>
                </a:solidFill>
                <a:round/>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marker>
          <c:xVal>
            <c:numRef>
              <c:f>Sheet1!$A$2:$A$4</c:f>
              <c:numCache>
                <c:formatCode>General</c:formatCode>
                <c:ptCount val="3"/>
                <c:pt idx="0">
                  <c:v>1.2699999999999999E-2</c:v>
                </c:pt>
                <c:pt idx="1">
                  <c:v>1.9050000000000001E-2</c:v>
                </c:pt>
                <c:pt idx="2">
                  <c:v>2.5399999999999999E-2</c:v>
                </c:pt>
              </c:numCache>
            </c:numRef>
          </c:xVal>
          <c:yVal>
            <c:numRef>
              <c:f>Sheet1!$F$2:$F$4</c:f>
              <c:numCache>
                <c:formatCode>General</c:formatCode>
                <c:ptCount val="3"/>
                <c:pt idx="0">
                  <c:v>10.377358490566046</c:v>
                </c:pt>
                <c:pt idx="1">
                  <c:v>8.6956521739130501</c:v>
                </c:pt>
                <c:pt idx="2">
                  <c:v>26.315789473684266</c:v>
                </c:pt>
              </c:numCache>
            </c:numRef>
          </c:yVal>
          <c:smooth val="0"/>
          <c:extLst>
            <c:ext xmlns:c16="http://schemas.microsoft.com/office/drawing/2014/chart" uri="{C3380CC4-5D6E-409C-BE32-E72D297353CC}">
              <c16:uniqueId val="{00000004-0177-4F5B-8759-EC2A02482BEF}"/>
            </c:ext>
          </c:extLst>
        </c:ser>
        <c:dLbls>
          <c:showLegendKey val="0"/>
          <c:showVal val="0"/>
          <c:showCatName val="0"/>
          <c:showSerName val="0"/>
          <c:showPercent val="0"/>
          <c:showBubbleSize val="0"/>
        </c:dLbls>
        <c:axId val="110928640"/>
        <c:axId val="110930944"/>
      </c:scatterChart>
      <c:valAx>
        <c:axId val="110928640"/>
        <c:scaling>
          <c:orientation val="minMax"/>
          <c:max val="3.0000000000000006E-2"/>
          <c:min val="1.0000000000000002E-2"/>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9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r>
                  <a:rPr lang="en-US" sz="1050" b="1" cap="none" spc="0">
                    <a:ln w="0"/>
                    <a:solidFill>
                      <a:schemeClr val="tx1"/>
                    </a:solidFill>
                    <a:effectLst>
                      <a:outerShdw blurRad="38100" dist="19050" dir="2700000" algn="tl" rotWithShape="0">
                        <a:schemeClr val="dk1">
                          <a:alpha val="40000"/>
                        </a:schemeClr>
                      </a:outerShdw>
                    </a:effectLst>
                    <a:cs typeface="+mj-cs"/>
                  </a:rPr>
                  <a:t>Diameter</a:t>
                </a:r>
                <a:r>
                  <a:rPr lang="en-US" sz="1050" b="1" cap="none" spc="0" baseline="0">
                    <a:ln w="0"/>
                    <a:solidFill>
                      <a:schemeClr val="tx1"/>
                    </a:solidFill>
                    <a:effectLst>
                      <a:outerShdw blurRad="38100" dist="19050" dir="2700000" algn="tl" rotWithShape="0">
                        <a:schemeClr val="dk1">
                          <a:alpha val="40000"/>
                        </a:schemeClr>
                      </a:outerShdw>
                    </a:effectLst>
                    <a:cs typeface="+mj-cs"/>
                  </a:rPr>
                  <a:t> of pipes (m)</a:t>
                </a:r>
                <a:endParaRPr lang="en-US" sz="1050" b="1" cap="none" spc="0">
                  <a:ln w="0"/>
                  <a:solidFill>
                    <a:schemeClr val="tx1"/>
                  </a:solidFill>
                  <a:effectLst>
                    <a:outerShdw blurRad="38100" dist="19050" dir="2700000" algn="tl" rotWithShape="0">
                      <a:schemeClr val="dk1">
                        <a:alpha val="40000"/>
                      </a:schemeClr>
                    </a:outerShdw>
                  </a:effectLst>
                  <a:cs typeface="+mj-cs"/>
                </a:endParaRPr>
              </a:p>
            </c:rich>
          </c:tx>
          <c:overlay val="0"/>
          <c:spPr>
            <a:noFill/>
            <a:ln>
              <a:solidFill>
                <a:schemeClr val="bg1">
                  <a:alpha val="99000"/>
                </a:schemeClr>
              </a:solidFill>
            </a:ln>
            <a:effectLst/>
          </c:spPr>
          <c:txPr>
            <a:bodyPr rot="0" spcFirstLastPara="1" vertOverflow="ellipsis" vert="horz" wrap="square" anchor="ctr" anchorCtr="1"/>
            <a:lstStyle/>
            <a:p>
              <a:pPr>
                <a:defRPr sz="9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title>
        <c:numFmt formatCode="General" sourceLinked="1"/>
        <c:majorTickMark val="in"/>
        <c:minorTickMark val="none"/>
        <c:tickLblPos val="nextTo"/>
        <c:spPr>
          <a:noFill/>
          <a:ln w="6350" cap="flat" cmpd="sng" algn="ctr">
            <a:solidFill>
              <a:schemeClr val="dk1"/>
            </a:solidFill>
            <a:prstDash val="solid"/>
            <a:miter lim="800000"/>
          </a:ln>
          <a:effectLst/>
        </c:spPr>
        <c:txPr>
          <a:bodyPr rot="-60000000" spcFirstLastPara="1" vertOverflow="ellipsis" vert="horz" wrap="square" anchor="ctr" anchorCtr="1"/>
          <a:lstStyle/>
          <a:p>
            <a:pPr>
              <a:defRPr sz="9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crossAx val="110930944"/>
        <c:crosses val="autoZero"/>
        <c:crossBetween val="midCat"/>
        <c:majorUnit val="1.0000000000000002E-2"/>
      </c:valAx>
      <c:valAx>
        <c:axId val="110930944"/>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r>
                  <a:rPr lang="en-US" sz="1050" b="1" cap="none" spc="0">
                    <a:ln w="0"/>
                    <a:solidFill>
                      <a:schemeClr val="tx1"/>
                    </a:solidFill>
                    <a:effectLst>
                      <a:outerShdw blurRad="38100" dist="19050" dir="2700000" algn="tl" rotWithShape="0">
                        <a:schemeClr val="dk1">
                          <a:alpha val="40000"/>
                        </a:schemeClr>
                      </a:outerShdw>
                    </a:effectLst>
                    <a:cs typeface="+mj-cs"/>
                  </a:rPr>
                  <a:t>%Dr</a:t>
                </a:r>
              </a:p>
            </c:rich>
          </c:tx>
          <c:layout>
            <c:manualLayout>
              <c:xMode val="edge"/>
              <c:yMode val="edge"/>
              <c:x val="0"/>
              <c:y val="0.40014669139915204"/>
            </c:manualLayout>
          </c:layout>
          <c:overlay val="0"/>
          <c:spPr>
            <a:noFill/>
            <a:ln>
              <a:noFill/>
            </a:ln>
            <a:effectLst/>
          </c:spPr>
          <c:txPr>
            <a:bodyPr rot="-54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title>
        <c:numFmt formatCode="General" sourceLinked="0"/>
        <c:majorTickMark val="in"/>
        <c:minorTickMark val="none"/>
        <c:tickLblPos val="nextTo"/>
        <c:spPr>
          <a:noFill/>
          <a:ln w="6350" cap="flat" cmpd="sng" algn="ctr">
            <a:solidFill>
              <a:schemeClr val="dk1"/>
            </a:solidFill>
            <a:prstDash val="solid"/>
            <a:miter lim="800000"/>
          </a:ln>
          <a:effectLst/>
        </c:spPr>
        <c:txPr>
          <a:bodyPr rot="-60000000" spcFirstLastPara="1" vertOverflow="ellipsis" vert="horz" wrap="square" anchor="ctr" anchorCtr="1"/>
          <a:lstStyle/>
          <a:p>
            <a:pPr>
              <a:defRPr sz="9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crossAx val="110928640"/>
        <c:crosses val="autoZero"/>
        <c:crossBetween val="midCat"/>
      </c:valAx>
      <c:spPr>
        <a:noFill/>
        <a:ln>
          <a:noFill/>
        </a:ln>
        <a:effectLst/>
      </c:spPr>
    </c:plotArea>
    <c:legend>
      <c:legendPos val="r"/>
      <c:layout>
        <c:manualLayout>
          <c:xMode val="edge"/>
          <c:yMode val="edge"/>
          <c:x val="0.6117800562078004"/>
          <c:y val="7.5516319569365581E-2"/>
          <c:w val="0.36206877986405545"/>
          <c:h val="0.73613529678982437"/>
        </c:manualLayout>
      </c:layout>
      <c:overlay val="0"/>
      <c:spPr>
        <a:noFill/>
        <a:ln>
          <a:noFill/>
        </a:ln>
        <a:effectLst/>
      </c:spPr>
      <c:txPr>
        <a:bodyPr rot="0" spcFirstLastPara="1" vertOverflow="ellipsis" vert="horz" wrap="square" anchor="ctr" anchorCtr="1"/>
        <a:lstStyle/>
        <a:p>
          <a:pPr>
            <a:defRPr sz="75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legend>
    <c:plotVisOnly val="1"/>
    <c:dispBlanksAs val="gap"/>
    <c:showDLblsOverMax val="0"/>
  </c:chart>
  <c:spPr>
    <a:solidFill>
      <a:schemeClr val="bg1"/>
    </a:solidFill>
    <a:ln w="12700" cap="flat" cmpd="sng" algn="ctr">
      <a:solidFill>
        <a:schemeClr val="tx2">
          <a:lumMod val="20000"/>
          <a:lumOff val="80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0195464049916714"/>
          <c:y val="7.0490227491188717E-2"/>
          <c:w val="0.70357885169040124"/>
          <c:h val="0.73483968140637335"/>
        </c:manualLayout>
      </c:layout>
      <c:scatterChart>
        <c:scatterStyle val="lineMarker"/>
        <c:varyColors val="0"/>
        <c:ser>
          <c:idx val="0"/>
          <c:order val="0"/>
          <c:tx>
            <c:strRef>
              <c:f>Sheet2!$B$1</c:f>
              <c:strCache>
                <c:ptCount val="1"/>
                <c:pt idx="0">
                  <c:v>%Dr</c:v>
                </c:pt>
              </c:strCache>
            </c:strRef>
          </c:tx>
          <c:spPr>
            <a:ln w="19050" cap="rnd">
              <a:solidFill>
                <a:srgbClr val="FF0000"/>
              </a:solidFill>
              <a:round/>
            </a:ln>
            <a:effectLst/>
          </c:spPr>
          <c:marker>
            <c:symbol val="circle"/>
            <c:size val="5"/>
            <c:spPr>
              <a:solidFill>
                <a:srgbClr val="FF0000"/>
              </a:solidFill>
              <a:ln w="9525">
                <a:solidFill>
                  <a:srgbClr val="FF0000"/>
                </a:solidFill>
              </a:ln>
              <a:effectLst/>
            </c:spPr>
          </c:marker>
          <c:xVal>
            <c:numRef>
              <c:f>Sheet2!$A$2:$A$7</c:f>
              <c:numCache>
                <c:formatCode>General</c:formatCode>
                <c:ptCount val="6"/>
                <c:pt idx="0">
                  <c:v>182.30895357142853</c:v>
                </c:pt>
                <c:pt idx="1">
                  <c:v>183.76742519999996</c:v>
                </c:pt>
                <c:pt idx="2">
                  <c:v>183.76742519999996</c:v>
                </c:pt>
                <c:pt idx="3">
                  <c:v>184.50544698795179</c:v>
                </c:pt>
                <c:pt idx="4">
                  <c:v>184.50544698795179</c:v>
                </c:pt>
                <c:pt idx="5">
                  <c:v>184.50544698795179</c:v>
                </c:pt>
              </c:numCache>
            </c:numRef>
          </c:xVal>
          <c:yVal>
            <c:numRef>
              <c:f>Sheet2!$B$2:$B$7</c:f>
              <c:numCache>
                <c:formatCode>General</c:formatCode>
                <c:ptCount val="6"/>
                <c:pt idx="0">
                  <c:v>0</c:v>
                </c:pt>
                <c:pt idx="1">
                  <c:v>5.660377358490571</c:v>
                </c:pt>
                <c:pt idx="2">
                  <c:v>5.660377358490571</c:v>
                </c:pt>
                <c:pt idx="3">
                  <c:v>10.377358490566046</c:v>
                </c:pt>
                <c:pt idx="4">
                  <c:v>11.320754716981142</c:v>
                </c:pt>
                <c:pt idx="5">
                  <c:v>10.377358490566046</c:v>
                </c:pt>
              </c:numCache>
            </c:numRef>
          </c:yVal>
          <c:smooth val="1"/>
          <c:extLst>
            <c:ext xmlns:c16="http://schemas.microsoft.com/office/drawing/2014/chart" uri="{C3380CC4-5D6E-409C-BE32-E72D297353CC}">
              <c16:uniqueId val="{00000000-4346-4775-94F1-B56EB5E88727}"/>
            </c:ext>
          </c:extLst>
        </c:ser>
        <c:dLbls>
          <c:showLegendKey val="0"/>
          <c:showVal val="0"/>
          <c:showCatName val="0"/>
          <c:showSerName val="0"/>
          <c:showPercent val="0"/>
          <c:showBubbleSize val="0"/>
        </c:dLbls>
        <c:axId val="110771200"/>
        <c:axId val="110793856"/>
      </c:scatterChart>
      <c:valAx>
        <c:axId val="110771200"/>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US" sz="1050" b="1">
                    <a:cs typeface="+mj-cs"/>
                  </a:rPr>
                  <a:t>Re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title>
        <c:numFmt formatCode="General" sourceLinked="1"/>
        <c:majorTickMark val="in"/>
        <c:minorTickMark val="none"/>
        <c:tickLblPos val="nextTo"/>
        <c:spPr>
          <a:noFill/>
          <a:ln w="6350" cap="flat" cmpd="sng" algn="ctr">
            <a:solidFill>
              <a:schemeClr val="dk1"/>
            </a:solidFill>
            <a:prstDash val="solid"/>
            <a:miter lim="800000"/>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10793856"/>
        <c:crosses val="autoZero"/>
        <c:crossBetween val="midCat"/>
      </c:valAx>
      <c:valAx>
        <c:axId val="110793856"/>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US" sz="1050" b="1">
                    <a:cs typeface="+mj-cs"/>
                  </a:rPr>
                  <a:t>%Dr</a:t>
                </a:r>
              </a:p>
            </c:rich>
          </c:tx>
          <c:overlay val="0"/>
          <c:spPr>
            <a:solidFill>
              <a:sysClr val="window" lastClr="FFFFFF"/>
            </a:solidFill>
            <a:ln>
              <a:noFill/>
            </a:ln>
            <a:effectLst/>
          </c:spPr>
          <c:txPr>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title>
        <c:numFmt formatCode="General" sourceLinked="1"/>
        <c:majorTickMark val="in"/>
        <c:minorTickMark val="none"/>
        <c:tickLblPos val="nextTo"/>
        <c:spPr>
          <a:noFill/>
          <a:ln w="6350" cap="flat" cmpd="sng" algn="ctr">
            <a:solidFill>
              <a:schemeClr val="dk1"/>
            </a:solidFill>
            <a:prstDash val="solid"/>
            <a:miter lim="800000"/>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10771200"/>
        <c:crosses val="autoZero"/>
        <c:crossBetween val="midCat"/>
      </c:valAx>
      <c:spPr>
        <a:noFill/>
        <a:ln>
          <a:noFill/>
        </a:ln>
        <a:effectLst/>
      </c:spPr>
    </c:plotArea>
    <c:plotVisOnly val="1"/>
    <c:dispBlanksAs val="gap"/>
    <c:showDLblsOverMax val="0"/>
  </c:chart>
  <c:spPr>
    <a:solidFill>
      <a:schemeClr val="bg1"/>
    </a:solidFill>
    <a:ln w="9525" cap="flat" cmpd="sng" algn="ctr">
      <a:solidFill>
        <a:srgbClr val="1F497D">
          <a:lumMod val="20000"/>
          <a:lumOff val="80000"/>
        </a:srgbClr>
      </a:solidFill>
      <a:bevel/>
    </a:ln>
    <a:effectLst>
      <a:glow rad="127000">
        <a:schemeClr val="bg1"/>
      </a:glow>
    </a:effectLst>
  </c:spPr>
  <c:txPr>
    <a:bodyPr/>
    <a:lstStyle/>
    <a:p>
      <a:pPr>
        <a:defRPr>
          <a:solidFill>
            <a:schemeClr val="tx1"/>
          </a:solidFill>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1441845009758398"/>
          <c:y val="6.7257719351880157E-2"/>
          <c:w val="0.67204009354599903"/>
          <c:h val="0.73477060399550331"/>
        </c:manualLayout>
      </c:layout>
      <c:scatterChart>
        <c:scatterStyle val="lineMarker"/>
        <c:varyColors val="0"/>
        <c:ser>
          <c:idx val="0"/>
          <c:order val="0"/>
          <c:tx>
            <c:strRef>
              <c:f>Sheet2!$B$1</c:f>
              <c:strCache>
                <c:ptCount val="1"/>
                <c:pt idx="0">
                  <c:v>%Dr</c:v>
                </c:pt>
              </c:strCache>
            </c:strRef>
          </c:tx>
          <c:spPr>
            <a:ln w="19050" cap="rnd">
              <a:solidFill>
                <a:schemeClr val="accent1"/>
              </a:solidFill>
              <a:round/>
            </a:ln>
            <a:effectLst/>
          </c:spPr>
          <c:marker>
            <c:symbol val="circle"/>
            <c:size val="5"/>
            <c:spPr>
              <a:solidFill>
                <a:schemeClr val="accent1"/>
              </a:solidFill>
              <a:ln w="15875">
                <a:solidFill>
                  <a:schemeClr val="accent5">
                    <a:lumMod val="60000"/>
                    <a:lumOff val="40000"/>
                  </a:schemeClr>
                </a:solidFill>
              </a:ln>
              <a:effectLst/>
            </c:spPr>
          </c:marker>
          <c:xVal>
            <c:numRef>
              <c:f>Sheet2!$F$2:$F$7</c:f>
              <c:numCache>
                <c:formatCode>General</c:formatCode>
                <c:ptCount val="6"/>
                <c:pt idx="0">
                  <c:v>121.57127916666668</c:v>
                </c:pt>
                <c:pt idx="1">
                  <c:v>122.05562689243031</c:v>
                </c:pt>
                <c:pt idx="2">
                  <c:v>122.54384940000001</c:v>
                </c:pt>
                <c:pt idx="3">
                  <c:v>122.54384940000001</c:v>
                </c:pt>
                <c:pt idx="4">
                  <c:v>123.03599337349399</c:v>
                </c:pt>
                <c:pt idx="5">
                  <c:v>123.03599337349399</c:v>
                </c:pt>
              </c:numCache>
            </c:numRef>
          </c:xVal>
          <c:yVal>
            <c:numRef>
              <c:f>Sheet2!$G$2:$G$7</c:f>
              <c:numCache>
                <c:formatCode>General</c:formatCode>
                <c:ptCount val="6"/>
                <c:pt idx="0">
                  <c:v>0</c:v>
                </c:pt>
                <c:pt idx="1">
                  <c:v>8.6956521739130501</c:v>
                </c:pt>
                <c:pt idx="2">
                  <c:v>4.3478260869565251</c:v>
                </c:pt>
                <c:pt idx="3">
                  <c:v>8.6956521739130501</c:v>
                </c:pt>
                <c:pt idx="4">
                  <c:v>8.6956521739130501</c:v>
                </c:pt>
                <c:pt idx="5">
                  <c:v>8.6956521739130501</c:v>
                </c:pt>
              </c:numCache>
            </c:numRef>
          </c:yVal>
          <c:smooth val="1"/>
          <c:extLst>
            <c:ext xmlns:c16="http://schemas.microsoft.com/office/drawing/2014/chart" uri="{C3380CC4-5D6E-409C-BE32-E72D297353CC}">
              <c16:uniqueId val="{00000000-10D7-442F-8A9C-C83E0425BB45}"/>
            </c:ext>
          </c:extLst>
        </c:ser>
        <c:dLbls>
          <c:showLegendKey val="0"/>
          <c:showVal val="0"/>
          <c:showCatName val="0"/>
          <c:showSerName val="0"/>
          <c:showPercent val="0"/>
          <c:showBubbleSize val="0"/>
        </c:dLbls>
        <c:axId val="111022464"/>
        <c:axId val="111024768"/>
      </c:scatterChart>
      <c:valAx>
        <c:axId val="111022464"/>
        <c:scaling>
          <c:orientation val="minMax"/>
          <c:max val="123.1"/>
          <c:min val="121.5"/>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r>
                  <a:rPr lang="en-US" sz="1050" b="1">
                    <a:cs typeface="+mj-cs"/>
                  </a:rPr>
                  <a:t>Re</a:t>
                </a:r>
              </a:p>
            </c:rich>
          </c:tx>
          <c:overlay val="0"/>
          <c:spPr>
            <a:noFill/>
            <a:ln>
              <a:noFill/>
            </a:ln>
            <a:effectLst/>
          </c:spPr>
          <c:txPr>
            <a:bodyPr rot="0" spcFirstLastPara="1" vertOverflow="ellipsis" vert="horz" wrap="square" anchor="ctr" anchorCtr="1"/>
            <a:lstStyle/>
            <a:p>
              <a:pPr>
                <a:defRPr sz="10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title>
        <c:numFmt formatCode="General" sourceLinked="1"/>
        <c:majorTickMark val="in"/>
        <c:minorTickMark val="none"/>
        <c:tickLblPos val="nextTo"/>
        <c:spPr>
          <a:noFill/>
          <a:ln w="6350" cap="flat" cmpd="sng" algn="ctr">
            <a:solidFill>
              <a:schemeClr val="dk1"/>
            </a:solidFill>
            <a:prstDash val="solid"/>
            <a:miter lim="800000"/>
          </a:ln>
          <a:effectLst/>
        </c:spPr>
        <c:txPr>
          <a:bodyPr rot="-60000000" spcFirstLastPara="1" vertOverflow="ellipsis" vert="horz" wrap="square" anchor="ctr" anchorCtr="1"/>
          <a:lstStyle/>
          <a:p>
            <a:pPr>
              <a:defRPr sz="9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crossAx val="111024768"/>
        <c:crosses val="autoZero"/>
        <c:crossBetween val="midCat"/>
      </c:valAx>
      <c:valAx>
        <c:axId val="111024768"/>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0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r>
                  <a:rPr lang="en-US" sz="1050" b="1">
                    <a:cs typeface="+mj-cs"/>
                  </a:rPr>
                  <a:t>%Dr</a:t>
                </a:r>
              </a:p>
            </c:rich>
          </c:tx>
          <c:overlay val="0"/>
          <c:spPr>
            <a:solidFill>
              <a:sysClr val="window" lastClr="FFFFFF"/>
            </a:solidFill>
            <a:ln>
              <a:noFill/>
            </a:ln>
            <a:effectLst/>
          </c:spPr>
          <c:txPr>
            <a:bodyPr rot="-5400000" spcFirstLastPara="1" vertOverflow="ellipsis" vert="horz" wrap="square" anchor="ctr" anchorCtr="1"/>
            <a:lstStyle/>
            <a:p>
              <a:pPr>
                <a:defRPr sz="10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title>
        <c:numFmt formatCode="General" sourceLinked="1"/>
        <c:majorTickMark val="in"/>
        <c:minorTickMark val="none"/>
        <c:tickLblPos val="nextTo"/>
        <c:spPr>
          <a:noFill/>
          <a:ln w="6350" cap="flat" cmpd="sng" algn="ctr">
            <a:solidFill>
              <a:schemeClr val="dk1"/>
            </a:solidFill>
            <a:prstDash val="solid"/>
            <a:miter lim="800000"/>
          </a:ln>
          <a:effectLst/>
        </c:spPr>
        <c:txPr>
          <a:bodyPr rot="-60000000" spcFirstLastPara="1" vertOverflow="ellipsis" vert="horz" wrap="square" anchor="ctr" anchorCtr="1"/>
          <a:lstStyle/>
          <a:p>
            <a:pPr>
              <a:defRPr sz="9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crossAx val="111022464"/>
        <c:crosses val="autoZero"/>
        <c:crossBetween val="midCat"/>
      </c:valAx>
      <c:spPr>
        <a:noFill/>
        <a:ln>
          <a:noFill/>
        </a:ln>
        <a:effectLst/>
      </c:spPr>
    </c:plotArea>
    <c:plotVisOnly val="1"/>
    <c:dispBlanksAs val="gap"/>
    <c:showDLblsOverMax val="0"/>
  </c:chart>
  <c:spPr>
    <a:solidFill>
      <a:schemeClr val="bg1"/>
    </a:solidFill>
    <a:ln w="6350" cap="flat" cmpd="sng" algn="ctr">
      <a:solidFill>
        <a:srgbClr val="1F497D">
          <a:lumMod val="20000"/>
          <a:lumOff val="80000"/>
        </a:srgbClr>
      </a:solidFill>
      <a:bevel/>
    </a:ln>
    <a:effectLst>
      <a:glow rad="127000">
        <a:schemeClr val="bg1"/>
      </a:glow>
    </a:effectLst>
  </c:spPr>
  <c:txPr>
    <a:bodyPr/>
    <a:lstStyle/>
    <a:p>
      <a:pPr>
        <a:defRPr b="0" cap="none" spc="0">
          <a:ln w="0"/>
          <a:solidFill>
            <a:schemeClr val="tx1"/>
          </a:solidFill>
          <a:effectLst>
            <a:outerShdw blurRad="38100" dist="19050" dir="2700000" algn="tl" rotWithShape="0">
              <a:schemeClr val="dk1">
                <a:alpha val="40000"/>
              </a:schemeClr>
            </a:outerShdw>
          </a:effectLst>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02748071783808"/>
          <c:y val="6.7257719351880157E-2"/>
          <c:w val="0.73451316737767081"/>
          <c:h val="0.77145663273289244"/>
        </c:manualLayout>
      </c:layout>
      <c:scatterChart>
        <c:scatterStyle val="lineMarker"/>
        <c:varyColors val="0"/>
        <c:ser>
          <c:idx val="0"/>
          <c:order val="0"/>
          <c:tx>
            <c:strRef>
              <c:f>Sheet2!$L$1</c:f>
              <c:strCache>
                <c:ptCount val="1"/>
                <c:pt idx="0">
                  <c:v>%Dr</c:v>
                </c:pt>
              </c:strCache>
            </c:strRef>
          </c:tx>
          <c:spPr>
            <a:ln w="19050" cap="rnd">
              <a:solidFill>
                <a:schemeClr val="accent6">
                  <a:lumMod val="75000"/>
                </a:schemeClr>
              </a:solidFill>
              <a:round/>
            </a:ln>
            <a:effectLst/>
          </c:spPr>
          <c:marker>
            <c:symbol val="circle"/>
            <c:size val="5"/>
            <c:spPr>
              <a:solidFill>
                <a:schemeClr val="accent6">
                  <a:lumMod val="75000"/>
                </a:schemeClr>
              </a:solidFill>
              <a:ln w="9525">
                <a:solidFill>
                  <a:schemeClr val="accent6">
                    <a:lumMod val="60000"/>
                    <a:lumOff val="40000"/>
                  </a:schemeClr>
                </a:solidFill>
              </a:ln>
              <a:effectLst/>
            </c:spPr>
          </c:marker>
          <c:xVal>
            <c:numRef>
              <c:f>Sheet2!$K$2:$K$7</c:f>
              <c:numCache>
                <c:formatCode>General</c:formatCode>
                <c:ptCount val="6"/>
                <c:pt idx="0">
                  <c:v>91.170679365079366</c:v>
                </c:pt>
                <c:pt idx="1">
                  <c:v>91.900044799999989</c:v>
                </c:pt>
                <c:pt idx="2">
                  <c:v>92.269121285140571</c:v>
                </c:pt>
                <c:pt idx="3">
                  <c:v>92.64117419354838</c:v>
                </c:pt>
                <c:pt idx="4">
                  <c:v>92.64117419354838</c:v>
                </c:pt>
                <c:pt idx="5">
                  <c:v>92.64117419354838</c:v>
                </c:pt>
              </c:numCache>
            </c:numRef>
          </c:xVal>
          <c:yVal>
            <c:numRef>
              <c:f>Sheet2!$L$2:$L$7</c:f>
              <c:numCache>
                <c:formatCode>General</c:formatCode>
                <c:ptCount val="6"/>
                <c:pt idx="0">
                  <c:v>0</c:v>
                </c:pt>
                <c:pt idx="1">
                  <c:v>5.2631578947368176</c:v>
                </c:pt>
                <c:pt idx="2">
                  <c:v>21.052631578947359</c:v>
                </c:pt>
                <c:pt idx="3">
                  <c:v>31.578947368421051</c:v>
                </c:pt>
                <c:pt idx="4">
                  <c:v>26.315789473684266</c:v>
                </c:pt>
                <c:pt idx="5">
                  <c:v>26.315789473684266</c:v>
                </c:pt>
              </c:numCache>
            </c:numRef>
          </c:yVal>
          <c:smooth val="1"/>
          <c:extLst>
            <c:ext xmlns:c16="http://schemas.microsoft.com/office/drawing/2014/chart" uri="{C3380CC4-5D6E-409C-BE32-E72D297353CC}">
              <c16:uniqueId val="{00000000-F694-4F6C-9A58-5292EA965971}"/>
            </c:ext>
          </c:extLst>
        </c:ser>
        <c:dLbls>
          <c:showLegendKey val="0"/>
          <c:showVal val="0"/>
          <c:showCatName val="0"/>
          <c:showSerName val="0"/>
          <c:showPercent val="0"/>
          <c:showBubbleSize val="0"/>
        </c:dLbls>
        <c:axId val="112683264"/>
        <c:axId val="112689920"/>
      </c:scatterChart>
      <c:valAx>
        <c:axId val="112683264"/>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050" b="1">
                    <a:solidFill>
                      <a:schemeClr val="tx1"/>
                    </a:solidFill>
                    <a:cs typeface="+mj-cs"/>
                  </a:rPr>
                  <a:t>Re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6350" cap="flat" cmpd="sng" algn="ctr">
            <a:solidFill>
              <a:schemeClr val="dk1"/>
            </a:solidFill>
            <a:prstDash val="solid"/>
            <a:miter lim="800000"/>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12689920"/>
        <c:crosses val="autoZero"/>
        <c:crossBetween val="midCat"/>
      </c:valAx>
      <c:valAx>
        <c:axId val="11268992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050" b="1">
                    <a:solidFill>
                      <a:schemeClr val="tx1"/>
                    </a:solidFill>
                    <a:cs typeface="+mj-cs"/>
                  </a:rPr>
                  <a:t>%Dr</a:t>
                </a:r>
              </a:p>
            </c:rich>
          </c:tx>
          <c:layout>
            <c:manualLayout>
              <c:xMode val="edge"/>
              <c:yMode val="edge"/>
              <c:x val="0"/>
              <c:y val="0.38877031994357475"/>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6350" cap="flat" cmpd="sng" algn="ctr">
            <a:solidFill>
              <a:schemeClr val="dk1"/>
            </a:solidFill>
            <a:prstDash val="solid"/>
            <a:miter lim="800000"/>
          </a:ln>
          <a:effectLst/>
        </c:spPr>
        <c:txPr>
          <a:bodyPr rot="-60000000" spcFirstLastPara="1" vertOverflow="ellipsis" vert="horz" wrap="square" anchor="ctr" anchorCtr="1"/>
          <a:lstStyle/>
          <a:p>
            <a:pPr>
              <a:defRPr sz="9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crossAx val="112683264"/>
        <c:crosses val="autoZero"/>
        <c:crossBetween val="midCat"/>
      </c:valAx>
      <c:spPr>
        <a:noFill/>
        <a:ln>
          <a:noFill/>
        </a:ln>
        <a:effectLst/>
      </c:spPr>
    </c:plotArea>
    <c:plotVisOnly val="1"/>
    <c:dispBlanksAs val="gap"/>
    <c:showDLblsOverMax val="0"/>
  </c:chart>
  <c:spPr>
    <a:solidFill>
      <a:schemeClr val="bg1"/>
    </a:solidFill>
    <a:ln w="6350" cap="flat" cmpd="sng" algn="ctr">
      <a:solidFill>
        <a:srgbClr val="1F497D">
          <a:lumMod val="20000"/>
          <a:lumOff val="80000"/>
        </a:srgbClr>
      </a:solidFill>
      <a:round/>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v>0.5 Inch</c:v>
          </c:tx>
          <c:spPr>
            <a:ln w="38100" cap="rnd">
              <a:solidFill>
                <a:srgbClr val="FF0000"/>
              </a:solidFill>
              <a:round/>
            </a:ln>
            <a:effectLst/>
          </c:spPr>
          <c:marker>
            <c:symbol val="circle"/>
            <c:size val="5"/>
            <c:spPr>
              <a:solidFill>
                <a:srgbClr val="C00000"/>
              </a:solidFill>
              <a:ln w="9525">
                <a:solidFill>
                  <a:srgbClr val="C00000"/>
                </a:solidFill>
              </a:ln>
              <a:effectLst/>
            </c:spPr>
          </c:marker>
          <c:xVal>
            <c:numRef>
              <c:f>Sheet3!$A$3:$A$7</c:f>
              <c:numCache>
                <c:formatCode>General</c:formatCode>
                <c:ptCount val="5"/>
                <c:pt idx="0">
                  <c:v>6.2500000000000003E-3</c:v>
                </c:pt>
                <c:pt idx="1">
                  <c:v>1.2500000000000001E-2</c:v>
                </c:pt>
                <c:pt idx="2">
                  <c:v>1.8749999999999999E-2</c:v>
                </c:pt>
                <c:pt idx="3">
                  <c:v>2.5000000000000001E-2</c:v>
                </c:pt>
                <c:pt idx="4">
                  <c:v>3.7499999999999999E-2</c:v>
                </c:pt>
              </c:numCache>
            </c:numRef>
          </c:xVal>
          <c:yVal>
            <c:numRef>
              <c:f>Sheet3!$B$2:$B$6</c:f>
              <c:numCache>
                <c:formatCode>General</c:formatCode>
                <c:ptCount val="5"/>
                <c:pt idx="0">
                  <c:v>252</c:v>
                </c:pt>
                <c:pt idx="1">
                  <c:v>250</c:v>
                </c:pt>
                <c:pt idx="2">
                  <c:v>250</c:v>
                </c:pt>
                <c:pt idx="3">
                  <c:v>249</c:v>
                </c:pt>
                <c:pt idx="4">
                  <c:v>249</c:v>
                </c:pt>
              </c:numCache>
            </c:numRef>
          </c:yVal>
          <c:smooth val="1"/>
          <c:extLst>
            <c:ext xmlns:c16="http://schemas.microsoft.com/office/drawing/2014/chart" uri="{C3380CC4-5D6E-409C-BE32-E72D297353CC}">
              <c16:uniqueId val="{00000000-F266-4587-AAF8-F7145E0D5D90}"/>
            </c:ext>
          </c:extLst>
        </c:ser>
        <c:ser>
          <c:idx val="1"/>
          <c:order val="1"/>
          <c:tx>
            <c:v>0.75 Inch</c:v>
          </c:tx>
          <c:spPr>
            <a:ln w="28575" cap="rnd">
              <a:solidFill>
                <a:schemeClr val="accent1">
                  <a:lumMod val="75000"/>
                </a:schemeClr>
              </a:solidFill>
              <a:round/>
            </a:ln>
            <a:effectLst/>
          </c:spPr>
          <c:marker>
            <c:symbol val="circle"/>
            <c:size val="5"/>
            <c:spPr>
              <a:solidFill>
                <a:schemeClr val="accent5">
                  <a:lumMod val="50000"/>
                </a:schemeClr>
              </a:solidFill>
              <a:ln w="9525">
                <a:solidFill>
                  <a:schemeClr val="accent5">
                    <a:lumMod val="50000"/>
                  </a:schemeClr>
                </a:solidFill>
              </a:ln>
              <a:effectLst/>
            </c:spPr>
          </c:marker>
          <c:xVal>
            <c:numRef>
              <c:f>Sheet3!$A$3:$A$7</c:f>
              <c:numCache>
                <c:formatCode>General</c:formatCode>
                <c:ptCount val="5"/>
                <c:pt idx="0">
                  <c:v>6.2500000000000003E-3</c:v>
                </c:pt>
                <c:pt idx="1">
                  <c:v>1.2500000000000001E-2</c:v>
                </c:pt>
                <c:pt idx="2">
                  <c:v>1.8749999999999999E-2</c:v>
                </c:pt>
                <c:pt idx="3">
                  <c:v>2.5000000000000001E-2</c:v>
                </c:pt>
                <c:pt idx="4">
                  <c:v>3.7499999999999999E-2</c:v>
                </c:pt>
              </c:numCache>
            </c:numRef>
          </c:xVal>
          <c:yVal>
            <c:numRef>
              <c:f>Sheet3!$C$2:$C$6</c:f>
              <c:numCache>
                <c:formatCode>General</c:formatCode>
                <c:ptCount val="5"/>
                <c:pt idx="0">
                  <c:v>252</c:v>
                </c:pt>
                <c:pt idx="1">
                  <c:v>251</c:v>
                </c:pt>
                <c:pt idx="2">
                  <c:v>250</c:v>
                </c:pt>
                <c:pt idx="3">
                  <c:v>250</c:v>
                </c:pt>
                <c:pt idx="4">
                  <c:v>249</c:v>
                </c:pt>
              </c:numCache>
            </c:numRef>
          </c:yVal>
          <c:smooth val="1"/>
          <c:extLst>
            <c:ext xmlns:c16="http://schemas.microsoft.com/office/drawing/2014/chart" uri="{C3380CC4-5D6E-409C-BE32-E72D297353CC}">
              <c16:uniqueId val="{00000001-F266-4587-AAF8-F7145E0D5D90}"/>
            </c:ext>
          </c:extLst>
        </c:ser>
        <c:ser>
          <c:idx val="2"/>
          <c:order val="2"/>
          <c:tx>
            <c:v>1 Inch</c:v>
          </c:tx>
          <c:spPr>
            <a:ln w="28575" cap="rnd">
              <a:solidFill>
                <a:schemeClr val="accent6">
                  <a:lumMod val="75000"/>
                </a:schemeClr>
              </a:solidFill>
              <a:round/>
            </a:ln>
            <a:effectLst/>
          </c:spPr>
          <c:marker>
            <c:symbol val="circle"/>
            <c:size val="5"/>
            <c:spPr>
              <a:solidFill>
                <a:schemeClr val="accent6">
                  <a:lumMod val="50000"/>
                </a:schemeClr>
              </a:solidFill>
              <a:ln w="9525">
                <a:solidFill>
                  <a:schemeClr val="accent6">
                    <a:lumMod val="75000"/>
                  </a:schemeClr>
                </a:solidFill>
              </a:ln>
              <a:effectLst/>
            </c:spPr>
          </c:marker>
          <c:xVal>
            <c:numRef>
              <c:f>Sheet3!$A$3:$A$7</c:f>
              <c:numCache>
                <c:formatCode>General</c:formatCode>
                <c:ptCount val="5"/>
                <c:pt idx="0">
                  <c:v>6.2500000000000003E-3</c:v>
                </c:pt>
                <c:pt idx="1">
                  <c:v>1.2500000000000001E-2</c:v>
                </c:pt>
                <c:pt idx="2">
                  <c:v>1.8749999999999999E-2</c:v>
                </c:pt>
                <c:pt idx="3">
                  <c:v>2.5000000000000001E-2</c:v>
                </c:pt>
                <c:pt idx="4">
                  <c:v>3.7499999999999999E-2</c:v>
                </c:pt>
              </c:numCache>
            </c:numRef>
          </c:xVal>
          <c:yVal>
            <c:numRef>
              <c:f>Sheet3!$D$2:$D$6</c:f>
              <c:numCache>
                <c:formatCode>General</c:formatCode>
                <c:ptCount val="5"/>
                <c:pt idx="0">
                  <c:v>252</c:v>
                </c:pt>
                <c:pt idx="1">
                  <c:v>250</c:v>
                </c:pt>
                <c:pt idx="2">
                  <c:v>249</c:v>
                </c:pt>
                <c:pt idx="3">
                  <c:v>248</c:v>
                </c:pt>
                <c:pt idx="4">
                  <c:v>248</c:v>
                </c:pt>
              </c:numCache>
            </c:numRef>
          </c:yVal>
          <c:smooth val="1"/>
          <c:extLst>
            <c:ext xmlns:c16="http://schemas.microsoft.com/office/drawing/2014/chart" uri="{C3380CC4-5D6E-409C-BE32-E72D297353CC}">
              <c16:uniqueId val="{00000002-F266-4587-AAF8-F7145E0D5D90}"/>
            </c:ext>
          </c:extLst>
        </c:ser>
        <c:dLbls>
          <c:showLegendKey val="0"/>
          <c:showVal val="0"/>
          <c:showCatName val="0"/>
          <c:showSerName val="0"/>
          <c:showPercent val="0"/>
          <c:showBubbleSize val="0"/>
        </c:dLbls>
        <c:axId val="112769664"/>
        <c:axId val="112776320"/>
      </c:scatterChart>
      <c:valAx>
        <c:axId val="112769664"/>
        <c:scaling>
          <c:orientation val="minMax"/>
          <c:max val="4.0000000000000008E-2"/>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000" b="0">
                    <a:solidFill>
                      <a:schemeClr val="tx1"/>
                    </a:solidFill>
                    <a:cs typeface="+mj-cs"/>
                  </a:rPr>
                  <a:t>Concentration</a:t>
                </a:r>
                <a:r>
                  <a:rPr lang="en-US" sz="1000" b="0" baseline="0">
                    <a:solidFill>
                      <a:schemeClr val="tx1"/>
                    </a:solidFill>
                    <a:cs typeface="+mj-cs"/>
                  </a:rPr>
                  <a:t> (gm/L)</a:t>
                </a:r>
                <a:endParaRPr lang="en-US" sz="1000" b="0">
                  <a:solidFill>
                    <a:schemeClr val="tx1"/>
                  </a:solidFill>
                  <a:cs typeface="+mj-cs"/>
                </a:endParaRP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6350" cap="flat" cmpd="sng" algn="ctr">
            <a:solidFill>
              <a:schemeClr val="dk1"/>
            </a:solidFill>
            <a:prstDash val="solid"/>
            <a:miter lim="800000"/>
          </a:ln>
          <a:effectLst/>
        </c:spPr>
        <c:txPr>
          <a:bodyPr rot="-60000000" spcFirstLastPara="1" vertOverflow="ellipsis" vert="horz" wrap="square" anchor="ctr" anchorCtr="1"/>
          <a:lstStyle/>
          <a:p>
            <a:pPr>
              <a:defRPr sz="9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crossAx val="112776320"/>
        <c:crosses val="autoZero"/>
        <c:crossBetween val="midCat"/>
      </c:valAx>
      <c:valAx>
        <c:axId val="112776320"/>
        <c:scaling>
          <c:orientation val="minMax"/>
        </c:scaling>
        <c:delete val="0"/>
        <c:axPos val="l"/>
        <c:majorGridlines>
          <c:spPr>
            <a:ln w="9525" cap="flat" cmpd="sng" algn="ctr">
              <a:solidFill>
                <a:schemeClr val="bg2">
                  <a:lumMod val="90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050" b="0" cap="none" spc="0">
                    <a:ln w="0"/>
                    <a:solidFill>
                      <a:schemeClr val="tx1"/>
                    </a:solidFill>
                    <a:effectLst>
                      <a:outerShdw blurRad="38100" dist="19050" dir="2700000" algn="tl" rotWithShape="0">
                        <a:schemeClr val="dk1">
                          <a:alpha val="40000"/>
                        </a:schemeClr>
                      </a:outerShdw>
                    </a:effectLst>
                    <a:cs typeface="+mj-cs"/>
                  </a:rPr>
                  <a:t>Viscosity</a:t>
                </a:r>
                <a:r>
                  <a:rPr lang="en-US" sz="1050" b="0" cap="none" spc="0" baseline="0">
                    <a:ln w="0"/>
                    <a:solidFill>
                      <a:schemeClr val="tx1"/>
                    </a:solidFill>
                    <a:effectLst>
                      <a:outerShdw blurRad="38100" dist="19050" dir="2700000" algn="tl" rotWithShape="0">
                        <a:schemeClr val="dk1">
                          <a:alpha val="40000"/>
                        </a:schemeClr>
                      </a:outerShdw>
                    </a:effectLst>
                    <a:cs typeface="+mj-cs"/>
                  </a:rPr>
                  <a:t> (c.St)</a:t>
                </a:r>
                <a:endParaRPr lang="en-US" sz="1050" b="0" cap="none" spc="0">
                  <a:ln w="0"/>
                  <a:solidFill>
                    <a:schemeClr val="tx1"/>
                  </a:solidFill>
                  <a:effectLst>
                    <a:outerShdw blurRad="38100" dist="19050" dir="2700000" algn="tl" rotWithShape="0">
                      <a:schemeClr val="dk1">
                        <a:alpha val="40000"/>
                      </a:schemeClr>
                    </a:outerShdw>
                  </a:effectLst>
                  <a:cs typeface="+mj-cs"/>
                </a:endParaRPr>
              </a:p>
            </c:rich>
          </c:tx>
          <c:layout>
            <c:manualLayout>
              <c:xMode val="edge"/>
              <c:yMode val="edge"/>
              <c:x val="5.0443314939213738E-2"/>
              <c:y val="0.27488830562846311"/>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6350" cap="flat" cmpd="sng" algn="ctr">
            <a:solidFill>
              <a:schemeClr val="dk1"/>
            </a:solidFill>
            <a:prstDash val="solid"/>
            <a:miter lim="800000"/>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12769664"/>
        <c:crosses val="autoZero"/>
        <c:crossBetween val="midCat"/>
      </c:valAx>
      <c:spPr>
        <a:noFill/>
        <a:ln>
          <a:noFill/>
        </a:ln>
        <a:effectLst/>
      </c:spPr>
    </c:plotArea>
    <c:legend>
      <c:legendPos val="r"/>
      <c:layout>
        <c:manualLayout>
          <c:xMode val="edge"/>
          <c:yMode val="edge"/>
          <c:x val="0.63787633163501611"/>
          <c:y val="0.18318203557888596"/>
          <c:w val="0.22859225833898447"/>
          <c:h val="0.50696902887139106"/>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6350" cap="flat" cmpd="sng" algn="ctr">
      <a:solidFill>
        <a:schemeClr val="tx2">
          <a:lumMod val="20000"/>
          <a:lumOff val="80000"/>
        </a:schemeClr>
      </a:solid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v>0.5 Inch</c:v>
          </c:tx>
          <c:spPr>
            <a:ln w="19050" cap="rnd">
              <a:solidFill>
                <a:srgbClr val="FF0000"/>
              </a:solidFill>
              <a:round/>
            </a:ln>
            <a:effectLst/>
          </c:spPr>
          <c:marker>
            <c:symbol val="circle"/>
            <c:size val="5"/>
            <c:spPr>
              <a:solidFill>
                <a:srgbClr val="C00000"/>
              </a:solidFill>
              <a:ln w="9525">
                <a:solidFill>
                  <a:srgbClr val="C00000"/>
                </a:solidFill>
              </a:ln>
              <a:effectLst/>
            </c:spPr>
          </c:marker>
          <c:xVal>
            <c:numRef>
              <c:f>Sheet3!$A$2:$A$7</c:f>
              <c:numCache>
                <c:formatCode>General</c:formatCode>
                <c:ptCount val="6"/>
                <c:pt idx="0">
                  <c:v>0</c:v>
                </c:pt>
                <c:pt idx="1">
                  <c:v>6.2500000000000003E-3</c:v>
                </c:pt>
                <c:pt idx="2">
                  <c:v>1.2500000000000001E-2</c:v>
                </c:pt>
                <c:pt idx="3">
                  <c:v>1.8749999999999999E-2</c:v>
                </c:pt>
                <c:pt idx="4">
                  <c:v>2.5000000000000001E-2</c:v>
                </c:pt>
                <c:pt idx="5">
                  <c:v>3.7499999999999999E-2</c:v>
                </c:pt>
              </c:numCache>
            </c:numRef>
          </c:xVal>
          <c:yVal>
            <c:numRef>
              <c:f>Sheet3!$F$2:$F$7</c:f>
              <c:numCache>
                <c:formatCode>General</c:formatCode>
                <c:ptCount val="6"/>
                <c:pt idx="0">
                  <c:v>1.06</c:v>
                </c:pt>
                <c:pt idx="1">
                  <c:v>1</c:v>
                </c:pt>
                <c:pt idx="2">
                  <c:v>1</c:v>
                </c:pt>
                <c:pt idx="3">
                  <c:v>0.95</c:v>
                </c:pt>
                <c:pt idx="4">
                  <c:v>0.94</c:v>
                </c:pt>
                <c:pt idx="5">
                  <c:v>0.95</c:v>
                </c:pt>
              </c:numCache>
            </c:numRef>
          </c:yVal>
          <c:smooth val="1"/>
          <c:extLst>
            <c:ext xmlns:c16="http://schemas.microsoft.com/office/drawing/2014/chart" uri="{C3380CC4-5D6E-409C-BE32-E72D297353CC}">
              <c16:uniqueId val="{00000000-BB76-409E-B6AD-E14419344A3A}"/>
            </c:ext>
          </c:extLst>
        </c:ser>
        <c:ser>
          <c:idx val="1"/>
          <c:order val="1"/>
          <c:tx>
            <c:v>0.75 Inch</c:v>
          </c:tx>
          <c:spPr>
            <a:ln w="19050" cap="rnd">
              <a:solidFill>
                <a:schemeClr val="accent5">
                  <a:lumMod val="75000"/>
                </a:schemeClr>
              </a:solidFill>
              <a:round/>
            </a:ln>
            <a:effectLst/>
          </c:spPr>
          <c:marker>
            <c:symbol val="circle"/>
            <c:size val="5"/>
            <c:spPr>
              <a:solidFill>
                <a:schemeClr val="accent5">
                  <a:lumMod val="50000"/>
                </a:schemeClr>
              </a:solidFill>
              <a:ln w="9525">
                <a:solidFill>
                  <a:schemeClr val="accent5">
                    <a:lumMod val="50000"/>
                  </a:schemeClr>
                </a:solidFill>
              </a:ln>
              <a:effectLst/>
            </c:spPr>
          </c:marker>
          <c:xVal>
            <c:numRef>
              <c:f>Sheet3!$A$2:$A$7</c:f>
              <c:numCache>
                <c:formatCode>General</c:formatCode>
                <c:ptCount val="6"/>
                <c:pt idx="0">
                  <c:v>0</c:v>
                </c:pt>
                <c:pt idx="1">
                  <c:v>6.2500000000000003E-3</c:v>
                </c:pt>
                <c:pt idx="2">
                  <c:v>1.2500000000000001E-2</c:v>
                </c:pt>
                <c:pt idx="3">
                  <c:v>1.8749999999999999E-2</c:v>
                </c:pt>
                <c:pt idx="4">
                  <c:v>2.5000000000000001E-2</c:v>
                </c:pt>
                <c:pt idx="5">
                  <c:v>3.7499999999999999E-2</c:v>
                </c:pt>
              </c:numCache>
            </c:numRef>
          </c:xVal>
          <c:yVal>
            <c:numRef>
              <c:f>Sheet3!$G$1:$G$7</c:f>
              <c:numCache>
                <c:formatCode>General</c:formatCode>
                <c:ptCount val="7"/>
                <c:pt idx="0">
                  <c:v>0</c:v>
                </c:pt>
                <c:pt idx="1">
                  <c:v>0.23</c:v>
                </c:pt>
                <c:pt idx="2">
                  <c:v>0.21</c:v>
                </c:pt>
                <c:pt idx="3">
                  <c:v>0.22</c:v>
                </c:pt>
                <c:pt idx="4">
                  <c:v>0.21</c:v>
                </c:pt>
                <c:pt idx="5">
                  <c:v>0.21</c:v>
                </c:pt>
                <c:pt idx="6">
                  <c:v>0.21</c:v>
                </c:pt>
              </c:numCache>
            </c:numRef>
          </c:yVal>
          <c:smooth val="1"/>
          <c:extLst>
            <c:ext xmlns:c16="http://schemas.microsoft.com/office/drawing/2014/chart" uri="{C3380CC4-5D6E-409C-BE32-E72D297353CC}">
              <c16:uniqueId val="{00000001-BB76-409E-B6AD-E14419344A3A}"/>
            </c:ext>
          </c:extLst>
        </c:ser>
        <c:ser>
          <c:idx val="2"/>
          <c:order val="2"/>
          <c:tx>
            <c:v>1 Inch</c:v>
          </c:tx>
          <c:spPr>
            <a:ln w="19050" cap="rnd">
              <a:solidFill>
                <a:schemeClr val="accent6">
                  <a:lumMod val="75000"/>
                </a:schemeClr>
              </a:solidFill>
              <a:round/>
            </a:ln>
            <a:effectLst/>
          </c:spPr>
          <c:marker>
            <c:symbol val="circle"/>
            <c:size val="5"/>
            <c:spPr>
              <a:solidFill>
                <a:schemeClr val="accent6">
                  <a:lumMod val="50000"/>
                </a:schemeClr>
              </a:solidFill>
              <a:ln w="9525">
                <a:solidFill>
                  <a:schemeClr val="accent6">
                    <a:lumMod val="75000"/>
                  </a:schemeClr>
                </a:solidFill>
              </a:ln>
              <a:effectLst/>
            </c:spPr>
          </c:marker>
          <c:xVal>
            <c:numRef>
              <c:f>Sheet3!$A$2:$A$7</c:f>
              <c:numCache>
                <c:formatCode>General</c:formatCode>
                <c:ptCount val="6"/>
                <c:pt idx="0">
                  <c:v>0</c:v>
                </c:pt>
                <c:pt idx="1">
                  <c:v>6.2500000000000003E-3</c:v>
                </c:pt>
                <c:pt idx="2">
                  <c:v>1.2500000000000001E-2</c:v>
                </c:pt>
                <c:pt idx="3">
                  <c:v>1.8749999999999999E-2</c:v>
                </c:pt>
                <c:pt idx="4">
                  <c:v>2.5000000000000001E-2</c:v>
                </c:pt>
                <c:pt idx="5">
                  <c:v>3.7499999999999999E-2</c:v>
                </c:pt>
              </c:numCache>
            </c:numRef>
          </c:xVal>
          <c:yVal>
            <c:numRef>
              <c:f>Sheet3!$H$1:$H$7</c:f>
              <c:numCache>
                <c:formatCode>General</c:formatCode>
                <c:ptCount val="7"/>
                <c:pt idx="0">
                  <c:v>0</c:v>
                </c:pt>
                <c:pt idx="1">
                  <c:v>0.19</c:v>
                </c:pt>
                <c:pt idx="2">
                  <c:v>0.18</c:v>
                </c:pt>
                <c:pt idx="3">
                  <c:v>0.15</c:v>
                </c:pt>
                <c:pt idx="4">
                  <c:v>0.13</c:v>
                </c:pt>
                <c:pt idx="5">
                  <c:v>0.14000000000000001</c:v>
                </c:pt>
                <c:pt idx="6">
                  <c:v>0.14000000000000001</c:v>
                </c:pt>
              </c:numCache>
            </c:numRef>
          </c:yVal>
          <c:smooth val="1"/>
          <c:extLst>
            <c:ext xmlns:c16="http://schemas.microsoft.com/office/drawing/2014/chart" uri="{C3380CC4-5D6E-409C-BE32-E72D297353CC}">
              <c16:uniqueId val="{00000002-BB76-409E-B6AD-E14419344A3A}"/>
            </c:ext>
          </c:extLst>
        </c:ser>
        <c:dLbls>
          <c:showLegendKey val="0"/>
          <c:showVal val="0"/>
          <c:showCatName val="0"/>
          <c:showSerName val="0"/>
          <c:showPercent val="0"/>
          <c:showBubbleSize val="0"/>
        </c:dLbls>
        <c:axId val="112796032"/>
        <c:axId val="112897024"/>
      </c:scatterChart>
      <c:valAx>
        <c:axId val="112796032"/>
        <c:scaling>
          <c:orientation val="minMax"/>
          <c:max val="4.0000000000000008E-2"/>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050" b="0" cap="none" spc="0" baseline="0">
                    <a:ln w="0"/>
                    <a:solidFill>
                      <a:schemeClr val="tx1"/>
                    </a:solidFill>
                    <a:effectLst>
                      <a:outerShdw blurRad="38100" dist="19050" dir="2700000" algn="tl" rotWithShape="0">
                        <a:schemeClr val="dk1">
                          <a:alpha val="40000"/>
                        </a:schemeClr>
                      </a:outerShdw>
                    </a:effectLst>
                    <a:cs typeface="+mj-cs"/>
                  </a:rPr>
                  <a:t>Concentration(gm/L)</a:t>
                </a:r>
                <a:endParaRPr lang="en-US" sz="1050">
                  <a:solidFill>
                    <a:schemeClr val="tx1"/>
                  </a:solidFill>
                  <a:cs typeface="+mj-cs"/>
                </a:endParaRP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6350" cap="flat" cmpd="sng" algn="ctr">
            <a:solidFill>
              <a:schemeClr val="dk1"/>
            </a:solidFill>
            <a:prstDash val="solid"/>
            <a:miter lim="800000"/>
          </a:ln>
          <a:effectLst/>
        </c:spPr>
        <c:txPr>
          <a:bodyPr rot="-60000000" spcFirstLastPara="1" vertOverflow="ellipsis" vert="horz" wrap="square" anchor="ctr" anchorCtr="1"/>
          <a:lstStyle/>
          <a:p>
            <a:pPr>
              <a:defRPr sz="9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crossAx val="112897024"/>
        <c:crosses val="autoZero"/>
        <c:crossBetween val="midCat"/>
      </c:valAx>
      <c:valAx>
        <c:axId val="112897024"/>
        <c:scaling>
          <c:orientation val="minMax"/>
        </c:scaling>
        <c:delete val="0"/>
        <c:axPos val="l"/>
        <c:majorGridlines>
          <c:spPr>
            <a:ln w="9525" cap="flat" cmpd="sng" algn="ctr">
              <a:solidFill>
                <a:schemeClr val="bg2">
                  <a:lumMod val="90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l-GR" sz="1050" b="0" cap="none" spc="0">
                    <a:ln w="0"/>
                    <a:solidFill>
                      <a:schemeClr val="tx1"/>
                    </a:solidFill>
                    <a:effectLst>
                      <a:outerShdw blurRad="38100" dist="19050" dir="2700000" algn="tl" rotWithShape="0">
                        <a:schemeClr val="dk1">
                          <a:alpha val="40000"/>
                        </a:schemeClr>
                      </a:outerShdw>
                    </a:effectLst>
                    <a:cs typeface="+mj-cs"/>
                  </a:rPr>
                  <a:t>Δ</a:t>
                </a:r>
                <a:r>
                  <a:rPr lang="en-US" sz="1050" b="0" cap="none" spc="0">
                    <a:ln w="0"/>
                    <a:solidFill>
                      <a:schemeClr val="tx1"/>
                    </a:solidFill>
                    <a:effectLst>
                      <a:outerShdw blurRad="38100" dist="19050" dir="2700000" algn="tl" rotWithShape="0">
                        <a:schemeClr val="dk1">
                          <a:alpha val="40000"/>
                        </a:schemeClr>
                      </a:outerShdw>
                    </a:effectLst>
                    <a:cs typeface="+mj-cs"/>
                  </a:rPr>
                  <a:t>P (bar)</a:t>
                </a:r>
              </a:p>
            </c:rich>
          </c:tx>
          <c:layout>
            <c:manualLayout>
              <c:xMode val="edge"/>
              <c:yMode val="edge"/>
              <c:x val="2.777773842147932E-2"/>
              <c:y val="0.36684224816725503"/>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6350" cap="flat" cmpd="sng" algn="ctr">
            <a:solidFill>
              <a:schemeClr val="dk1"/>
            </a:solidFill>
            <a:prstDash val="solid"/>
            <a:miter lim="800000"/>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12796032"/>
        <c:crosses val="autoZero"/>
        <c:crossBetween val="midCat"/>
      </c:valAx>
      <c:spPr>
        <a:noFill/>
        <a:ln>
          <a:noFill/>
        </a:ln>
        <a:effectLst/>
      </c:spPr>
    </c:plotArea>
    <c:legend>
      <c:legendPos val="r"/>
      <c:layout>
        <c:manualLayout>
          <c:xMode val="edge"/>
          <c:yMode val="edge"/>
          <c:x val="0.65215206994831176"/>
          <c:y val="0.14508086189825076"/>
          <c:w val="0.29044351563410437"/>
          <c:h val="0.50621857254438374"/>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bg1"/>
    </a:solidFill>
    <a:ln w="6350" cap="flat" cmpd="sng" algn="ctr">
      <a:solidFill>
        <a:schemeClr val="tx2">
          <a:lumMod val="20000"/>
          <a:lumOff val="80000"/>
        </a:schemeClr>
      </a:solid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00437445319335"/>
          <c:y val="8.8437591134441523E-2"/>
          <c:w val="0.60176181102362203"/>
          <c:h val="0.73771216097987746"/>
        </c:manualLayout>
      </c:layout>
      <c:scatterChart>
        <c:scatterStyle val="smoothMarker"/>
        <c:varyColors val="0"/>
        <c:ser>
          <c:idx val="0"/>
          <c:order val="0"/>
          <c:tx>
            <c:strRef>
              <c:f>Sheet2!$C$1</c:f>
              <c:strCache>
                <c:ptCount val="1"/>
                <c:pt idx="0">
                  <c:v>Fanning equation</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Sheet2!$A$2:$A$7</c:f>
              <c:numCache>
                <c:formatCode>General</c:formatCode>
                <c:ptCount val="6"/>
                <c:pt idx="0">
                  <c:v>182.30895357142853</c:v>
                </c:pt>
                <c:pt idx="1">
                  <c:v>183.76742519999996</c:v>
                </c:pt>
                <c:pt idx="2">
                  <c:v>183.76742519999996</c:v>
                </c:pt>
                <c:pt idx="3">
                  <c:v>184.50544698795179</c:v>
                </c:pt>
                <c:pt idx="4">
                  <c:v>184.50544698795179</c:v>
                </c:pt>
                <c:pt idx="5">
                  <c:v>184.50544698795179</c:v>
                </c:pt>
              </c:numCache>
            </c:numRef>
          </c:xVal>
          <c:yVal>
            <c:numRef>
              <c:f>Sheet2!$C$2:$C$7</c:f>
              <c:numCache>
                <c:formatCode>General</c:formatCode>
                <c:ptCount val="6"/>
                <c:pt idx="0">
                  <c:v>9.2049999999999996E-3</c:v>
                </c:pt>
                <c:pt idx="1">
                  <c:v>8.7539999999999996E-3</c:v>
                </c:pt>
                <c:pt idx="2">
                  <c:v>8.7539999999999996E-3</c:v>
                </c:pt>
                <c:pt idx="3">
                  <c:v>8.3490000000000005E-3</c:v>
                </c:pt>
                <c:pt idx="4">
                  <c:v>8.2609999999999992E-3</c:v>
                </c:pt>
                <c:pt idx="5">
                  <c:v>8.3490000000000005E-3</c:v>
                </c:pt>
              </c:numCache>
            </c:numRef>
          </c:yVal>
          <c:smooth val="1"/>
          <c:extLst>
            <c:ext xmlns:c16="http://schemas.microsoft.com/office/drawing/2014/chart" uri="{C3380CC4-5D6E-409C-BE32-E72D297353CC}">
              <c16:uniqueId val="{00000000-EDFF-406D-B307-B8F50786F03B}"/>
            </c:ext>
          </c:extLst>
        </c:ser>
        <c:ser>
          <c:idx val="1"/>
          <c:order val="1"/>
          <c:tx>
            <c:strRef>
              <c:f>Sheet2!$D$1</c:f>
              <c:strCache>
                <c:ptCount val="1"/>
                <c:pt idx="0">
                  <c:v>Poisuell's equation</c:v>
                </c:pt>
              </c:strCache>
            </c:strRef>
          </c:tx>
          <c:spPr>
            <a:ln w="19050" cap="rnd">
              <a:solidFill>
                <a:schemeClr val="accent2"/>
              </a:solidFill>
              <a:round/>
            </a:ln>
            <a:effectLst/>
          </c:spPr>
          <c:marker>
            <c:symbol val="circle"/>
            <c:size val="5"/>
            <c:spPr>
              <a:solidFill>
                <a:schemeClr val="accent2"/>
              </a:solidFill>
              <a:ln w="9525">
                <a:solidFill>
                  <a:schemeClr val="accent2"/>
                </a:solidFill>
              </a:ln>
              <a:effectLst/>
            </c:spPr>
          </c:marker>
          <c:xVal>
            <c:numRef>
              <c:f>Sheet2!$A$2:$A$7</c:f>
              <c:numCache>
                <c:formatCode>General</c:formatCode>
                <c:ptCount val="6"/>
                <c:pt idx="0">
                  <c:v>182.30895357142853</c:v>
                </c:pt>
                <c:pt idx="1">
                  <c:v>183.76742519999996</c:v>
                </c:pt>
                <c:pt idx="2">
                  <c:v>183.76742519999996</c:v>
                </c:pt>
                <c:pt idx="3">
                  <c:v>184.50544698795179</c:v>
                </c:pt>
                <c:pt idx="4">
                  <c:v>184.50544698795179</c:v>
                </c:pt>
                <c:pt idx="5">
                  <c:v>184.50544698795179</c:v>
                </c:pt>
              </c:numCache>
            </c:numRef>
          </c:xVal>
          <c:yVal>
            <c:numRef>
              <c:f>Sheet2!$D$2:$D$7</c:f>
              <c:numCache>
                <c:formatCode>General</c:formatCode>
                <c:ptCount val="6"/>
                <c:pt idx="0">
                  <c:v>8.7763105906541281E-2</c:v>
                </c:pt>
                <c:pt idx="1">
                  <c:v>8.7066573319981425E-2</c:v>
                </c:pt>
                <c:pt idx="2">
                  <c:v>8.7066573319981425E-2</c:v>
                </c:pt>
                <c:pt idx="3">
                  <c:v>8.6718307026701497E-2</c:v>
                </c:pt>
                <c:pt idx="4">
                  <c:v>8.6718307026701497E-2</c:v>
                </c:pt>
                <c:pt idx="5">
                  <c:v>8.6718307026701497E-2</c:v>
                </c:pt>
              </c:numCache>
            </c:numRef>
          </c:yVal>
          <c:smooth val="1"/>
          <c:extLst>
            <c:ext xmlns:c16="http://schemas.microsoft.com/office/drawing/2014/chart" uri="{C3380CC4-5D6E-409C-BE32-E72D297353CC}">
              <c16:uniqueId val="{00000001-EDFF-406D-B307-B8F50786F03B}"/>
            </c:ext>
          </c:extLst>
        </c:ser>
        <c:dLbls>
          <c:showLegendKey val="0"/>
          <c:showVal val="0"/>
          <c:showCatName val="0"/>
          <c:showSerName val="0"/>
          <c:showPercent val="0"/>
          <c:showBubbleSize val="0"/>
        </c:dLbls>
        <c:axId val="112930176"/>
        <c:axId val="112940928"/>
      </c:scatterChart>
      <c:valAx>
        <c:axId val="112930176"/>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r>
                  <a:rPr lang="en-US" b="1" i="0">
                    <a:solidFill>
                      <a:schemeClr val="tx1"/>
                    </a:solidFill>
                  </a:rPr>
                  <a:t>Re</a:t>
                </a:r>
              </a:p>
            </c:rich>
          </c:tx>
          <c:overlay val="0"/>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title>
        <c:numFmt formatCode="General" sourceLinked="1"/>
        <c:majorTickMark val="in"/>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112940928"/>
        <c:crosses val="autoZero"/>
        <c:crossBetween val="midCat"/>
      </c:valAx>
      <c:valAx>
        <c:axId val="11294092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1" i="0" u="none" strike="noStrike" kern="1200" baseline="0">
                    <a:solidFill>
                      <a:schemeClr val="tx1"/>
                    </a:solidFill>
                    <a:latin typeface="+mn-lt"/>
                    <a:ea typeface="+mn-ea"/>
                    <a:cs typeface="+mj-cs"/>
                  </a:defRPr>
                </a:pPr>
                <a:r>
                  <a:rPr lang="en-US" b="1">
                    <a:solidFill>
                      <a:schemeClr val="tx1"/>
                    </a:solidFill>
                    <a:cs typeface="+mj-cs"/>
                  </a:rPr>
                  <a:t>f</a:t>
                </a:r>
              </a:p>
            </c:rich>
          </c:tx>
          <c:layout>
            <c:manualLayout>
              <c:xMode val="edge"/>
              <c:yMode val="edge"/>
              <c:x val="8.3333333333333332E-3"/>
              <c:y val="0.42681904345290173"/>
            </c:manualLayout>
          </c:layout>
          <c:overlay val="0"/>
          <c:spPr>
            <a:noFill/>
            <a:ln>
              <a:noFill/>
            </a:ln>
            <a:effectLst/>
          </c:spPr>
          <c:txPr>
            <a:bodyPr rot="-5400000" spcFirstLastPara="1" vertOverflow="ellipsis" vert="horz" wrap="square" anchor="ctr" anchorCtr="1"/>
            <a:lstStyle/>
            <a:p>
              <a:pPr>
                <a:defRPr sz="1000" b="1" i="0" u="none" strike="noStrike" kern="1200" baseline="0">
                  <a:solidFill>
                    <a:schemeClr val="tx1"/>
                  </a:solidFill>
                  <a:latin typeface="+mn-lt"/>
                  <a:ea typeface="+mn-ea"/>
                  <a:cs typeface="+mj-cs"/>
                </a:defRPr>
              </a:pPr>
              <a:endParaRPr lang="en-US"/>
            </a:p>
          </c:txPr>
        </c:title>
        <c:numFmt formatCode="General" sourceLinked="1"/>
        <c:majorTickMark val="in"/>
        <c:minorTickMark val="none"/>
        <c:tickLblPos val="nextTo"/>
        <c:spPr>
          <a:noFill/>
          <a:ln w="9525" cap="flat" cmpd="sng" algn="ctr">
            <a:solidFill>
              <a:schemeClr val="tx1">
                <a:alpha val="99000"/>
              </a:schemeClr>
            </a:solidFill>
            <a:round/>
          </a:ln>
          <a:effectLst>
            <a:outerShdw blurRad="50800" dist="50800" dir="5400000" sx="1000" sy="1000" algn="ctr" rotWithShape="0">
              <a:srgbClr val="000000">
                <a:alpha val="43137"/>
              </a:srgbClr>
            </a:outerShdw>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112930176"/>
        <c:crosses val="autoZero"/>
        <c:crossBetween val="midCat"/>
      </c:valAx>
      <c:spPr>
        <a:noFill/>
        <a:ln>
          <a:noFill/>
        </a:ln>
        <a:effectLst/>
      </c:spPr>
    </c:plotArea>
    <c:legend>
      <c:legendPos val="r"/>
      <c:layout>
        <c:manualLayout>
          <c:xMode val="edge"/>
          <c:yMode val="edge"/>
          <c:x val="0.77619422572178476"/>
          <c:y val="0.32002260134149896"/>
          <c:w val="0.22380577427821521"/>
          <c:h val="0.32754738990959453"/>
        </c:manualLayout>
      </c:layout>
      <c:overlay val="0"/>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bg1"/>
    </a:solidFill>
    <a:ln w="6350" cap="flat" cmpd="sng" algn="ctr">
      <a:solidFill>
        <a:schemeClr val="tx2">
          <a:lumMod val="20000"/>
          <a:lumOff val="80000"/>
        </a:schemeClr>
      </a:solid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00437445319335"/>
          <c:y val="8.8437591134441523E-2"/>
          <c:w val="0.60176181102362203"/>
          <c:h val="0.73771216097987746"/>
        </c:manualLayout>
      </c:layout>
      <c:scatterChart>
        <c:scatterStyle val="smoothMarker"/>
        <c:varyColors val="0"/>
        <c:ser>
          <c:idx val="0"/>
          <c:order val="0"/>
          <c:tx>
            <c:strRef>
              <c:f>Sheet2!$H$1</c:f>
              <c:strCache>
                <c:ptCount val="1"/>
                <c:pt idx="0">
                  <c:v>Fanning equation</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Sheet2!$F$2:$F$8</c:f>
              <c:numCache>
                <c:formatCode>General</c:formatCode>
                <c:ptCount val="7"/>
                <c:pt idx="0">
                  <c:v>121.57127916666668</c:v>
                </c:pt>
                <c:pt idx="1">
                  <c:v>122.05562689243031</c:v>
                </c:pt>
                <c:pt idx="2">
                  <c:v>122.54384940000001</c:v>
                </c:pt>
                <c:pt idx="3">
                  <c:v>122.54384940000001</c:v>
                </c:pt>
                <c:pt idx="4">
                  <c:v>123.03599337349399</c:v>
                </c:pt>
                <c:pt idx="5">
                  <c:v>123.03599337349399</c:v>
                </c:pt>
              </c:numCache>
            </c:numRef>
          </c:xVal>
          <c:yVal>
            <c:numRef>
              <c:f>Sheet2!$H$2:$H$7</c:f>
              <c:numCache>
                <c:formatCode>General</c:formatCode>
                <c:ptCount val="6"/>
                <c:pt idx="0">
                  <c:v>1.5146310978809476E-2</c:v>
                </c:pt>
                <c:pt idx="1">
                  <c:v>1.3884337034446515E-2</c:v>
                </c:pt>
                <c:pt idx="2">
                  <c:v>1.4603677924612122E-2</c:v>
                </c:pt>
                <c:pt idx="3">
                  <c:v>1.3939874382584302E-2</c:v>
                </c:pt>
                <c:pt idx="4">
                  <c:v>1.3995857813839661E-2</c:v>
                </c:pt>
                <c:pt idx="5">
                  <c:v>1.3995857813839661E-2</c:v>
                </c:pt>
              </c:numCache>
            </c:numRef>
          </c:yVal>
          <c:smooth val="1"/>
          <c:extLst>
            <c:ext xmlns:c16="http://schemas.microsoft.com/office/drawing/2014/chart" uri="{C3380CC4-5D6E-409C-BE32-E72D297353CC}">
              <c16:uniqueId val="{00000000-92BB-41C3-AC87-86C3EE531BFA}"/>
            </c:ext>
          </c:extLst>
        </c:ser>
        <c:ser>
          <c:idx val="1"/>
          <c:order val="1"/>
          <c:tx>
            <c:strRef>
              <c:f>Sheet2!$D$1</c:f>
              <c:strCache>
                <c:ptCount val="1"/>
                <c:pt idx="0">
                  <c:v>Poisuell's equation</c:v>
                </c:pt>
              </c:strCache>
            </c:strRef>
          </c:tx>
          <c:spPr>
            <a:ln w="19050" cap="rnd">
              <a:solidFill>
                <a:schemeClr val="accent2"/>
              </a:solidFill>
              <a:round/>
            </a:ln>
            <a:effectLst/>
          </c:spPr>
          <c:marker>
            <c:symbol val="circle"/>
            <c:size val="5"/>
            <c:spPr>
              <a:solidFill>
                <a:schemeClr val="accent2"/>
              </a:solidFill>
              <a:ln w="9525">
                <a:solidFill>
                  <a:schemeClr val="accent2"/>
                </a:solidFill>
              </a:ln>
              <a:effectLst/>
            </c:spPr>
          </c:marker>
          <c:xVal>
            <c:numRef>
              <c:f>Sheet2!$F$2:$F$7</c:f>
              <c:numCache>
                <c:formatCode>General</c:formatCode>
                <c:ptCount val="6"/>
                <c:pt idx="0">
                  <c:v>121.57127916666668</c:v>
                </c:pt>
                <c:pt idx="1">
                  <c:v>122.05562689243031</c:v>
                </c:pt>
                <c:pt idx="2">
                  <c:v>122.54384940000001</c:v>
                </c:pt>
                <c:pt idx="3">
                  <c:v>122.54384940000001</c:v>
                </c:pt>
                <c:pt idx="4">
                  <c:v>123.03599337349399</c:v>
                </c:pt>
                <c:pt idx="5">
                  <c:v>123.03599337349399</c:v>
                </c:pt>
              </c:numCache>
            </c:numRef>
          </c:xVal>
          <c:yVal>
            <c:numRef>
              <c:f>Sheet2!$I$2:$I$7</c:f>
              <c:numCache>
                <c:formatCode>General</c:formatCode>
                <c:ptCount val="6"/>
                <c:pt idx="0">
                  <c:v>0.13161003248197292</c:v>
                </c:pt>
                <c:pt idx="1">
                  <c:v>0.13108777044831429</c:v>
                </c:pt>
                <c:pt idx="2">
                  <c:v>0.13056550841465567</c:v>
                </c:pt>
                <c:pt idx="3">
                  <c:v>0.13056550841465567</c:v>
                </c:pt>
                <c:pt idx="4">
                  <c:v>0.13004324638099704</c:v>
                </c:pt>
                <c:pt idx="5">
                  <c:v>0.13004324638099704</c:v>
                </c:pt>
              </c:numCache>
            </c:numRef>
          </c:yVal>
          <c:smooth val="1"/>
          <c:extLst>
            <c:ext xmlns:c16="http://schemas.microsoft.com/office/drawing/2014/chart" uri="{C3380CC4-5D6E-409C-BE32-E72D297353CC}">
              <c16:uniqueId val="{00000001-92BB-41C3-AC87-86C3EE531BFA}"/>
            </c:ext>
          </c:extLst>
        </c:ser>
        <c:dLbls>
          <c:showLegendKey val="0"/>
          <c:showVal val="0"/>
          <c:showCatName val="0"/>
          <c:showSerName val="0"/>
          <c:showPercent val="0"/>
          <c:showBubbleSize val="0"/>
        </c:dLbls>
        <c:axId val="122002432"/>
        <c:axId val="122004992"/>
      </c:scatterChart>
      <c:valAx>
        <c:axId val="122002432"/>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r>
                  <a:rPr lang="en-US" b="1" i="0">
                    <a:solidFill>
                      <a:schemeClr val="tx1"/>
                    </a:solidFill>
                  </a:rPr>
                  <a:t>Re</a:t>
                </a:r>
              </a:p>
            </c:rich>
          </c:tx>
          <c:overlay val="0"/>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title>
        <c:numFmt formatCode="General" sourceLinked="1"/>
        <c:majorTickMark val="in"/>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122004992"/>
        <c:crosses val="autoZero"/>
        <c:crossBetween val="midCat"/>
      </c:valAx>
      <c:valAx>
        <c:axId val="1220049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1" i="0" u="none" strike="noStrike" kern="1200" baseline="0">
                    <a:solidFill>
                      <a:schemeClr val="tx1"/>
                    </a:solidFill>
                    <a:latin typeface="+mn-lt"/>
                    <a:ea typeface="+mn-ea"/>
                    <a:cs typeface="+mj-cs"/>
                  </a:defRPr>
                </a:pPr>
                <a:r>
                  <a:rPr lang="en-US" b="1">
                    <a:solidFill>
                      <a:schemeClr val="tx1"/>
                    </a:solidFill>
                    <a:cs typeface="+mj-cs"/>
                  </a:rPr>
                  <a:t>f</a:t>
                </a:r>
              </a:p>
            </c:rich>
          </c:tx>
          <c:layout>
            <c:manualLayout>
              <c:xMode val="edge"/>
              <c:yMode val="edge"/>
              <c:x val="8.3333333333333332E-3"/>
              <c:y val="0.42681904345290173"/>
            </c:manualLayout>
          </c:layout>
          <c:overlay val="0"/>
          <c:spPr>
            <a:noFill/>
            <a:ln>
              <a:noFill/>
            </a:ln>
            <a:effectLst/>
          </c:spPr>
          <c:txPr>
            <a:bodyPr rot="-5400000" spcFirstLastPara="1" vertOverflow="ellipsis" vert="horz" wrap="square" anchor="ctr" anchorCtr="1"/>
            <a:lstStyle/>
            <a:p>
              <a:pPr>
                <a:defRPr sz="1000" b="1" i="0" u="none" strike="noStrike" kern="1200" baseline="0">
                  <a:solidFill>
                    <a:schemeClr val="tx1"/>
                  </a:solidFill>
                  <a:latin typeface="+mn-lt"/>
                  <a:ea typeface="+mn-ea"/>
                  <a:cs typeface="+mj-cs"/>
                </a:defRPr>
              </a:pPr>
              <a:endParaRPr lang="en-US"/>
            </a:p>
          </c:txPr>
        </c:title>
        <c:numFmt formatCode="General" sourceLinked="1"/>
        <c:majorTickMark val="in"/>
        <c:minorTickMark val="none"/>
        <c:tickLblPos val="nextTo"/>
        <c:spPr>
          <a:noFill/>
          <a:ln w="9525" cap="flat" cmpd="sng" algn="ctr">
            <a:solidFill>
              <a:schemeClr val="tx1">
                <a:alpha val="99000"/>
              </a:schemeClr>
            </a:solidFill>
            <a:round/>
          </a:ln>
          <a:effectLst>
            <a:outerShdw blurRad="50800" dist="50800" dir="5400000" sx="1000" sy="1000" algn="ctr" rotWithShape="0">
              <a:srgbClr val="000000">
                <a:alpha val="43137"/>
              </a:srgbClr>
            </a:outerShdw>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122002432"/>
        <c:crosses val="autoZero"/>
        <c:crossBetween val="midCat"/>
      </c:valAx>
      <c:spPr>
        <a:noFill/>
        <a:ln>
          <a:noFill/>
        </a:ln>
        <a:effectLst/>
      </c:spPr>
    </c:plotArea>
    <c:legend>
      <c:legendPos val="r"/>
      <c:layout>
        <c:manualLayout>
          <c:xMode val="edge"/>
          <c:yMode val="edge"/>
          <c:x val="0.77619422572178476"/>
          <c:y val="0.32002260134149896"/>
          <c:w val="0.22380577427821521"/>
          <c:h val="0.32754738990959453"/>
        </c:manualLayout>
      </c:layout>
      <c:overlay val="0"/>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bg1"/>
    </a:solidFill>
    <a:ln w="6350" cap="flat" cmpd="sng" algn="ctr">
      <a:solidFill>
        <a:schemeClr val="tx2">
          <a:lumMod val="20000"/>
          <a:lumOff val="80000"/>
        </a:schemeClr>
      </a:solidFill>
      <a:round/>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00437445319335"/>
          <c:y val="8.8437591134441523E-2"/>
          <c:w val="0.60176181102362203"/>
          <c:h val="0.73771216097987746"/>
        </c:manualLayout>
      </c:layout>
      <c:scatterChart>
        <c:scatterStyle val="smoothMarker"/>
        <c:varyColors val="0"/>
        <c:ser>
          <c:idx val="0"/>
          <c:order val="0"/>
          <c:tx>
            <c:strRef>
              <c:f>Sheet2!$H$1</c:f>
              <c:strCache>
                <c:ptCount val="1"/>
                <c:pt idx="0">
                  <c:v>Fanning equation</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Sheet2!$K$2:$K$7</c:f>
              <c:numCache>
                <c:formatCode>General</c:formatCode>
                <c:ptCount val="6"/>
                <c:pt idx="0">
                  <c:v>91.170679365079366</c:v>
                </c:pt>
                <c:pt idx="1">
                  <c:v>91.900044799999989</c:v>
                </c:pt>
                <c:pt idx="2">
                  <c:v>92.269121285140571</c:v>
                </c:pt>
                <c:pt idx="3">
                  <c:v>92.64117419354838</c:v>
                </c:pt>
                <c:pt idx="4">
                  <c:v>92.64117419354838</c:v>
                </c:pt>
                <c:pt idx="5">
                  <c:v>92.64117419354838</c:v>
                </c:pt>
              </c:numCache>
            </c:numRef>
          </c:xVal>
          <c:yVal>
            <c:numRef>
              <c:f>Sheet2!$M$2:$M$7</c:f>
              <c:numCache>
                <c:formatCode>General</c:formatCode>
                <c:ptCount val="6"/>
                <c:pt idx="0">
                  <c:v>5.2799032506414725E-2</c:v>
                </c:pt>
                <c:pt idx="1">
                  <c:v>5.0420297147178349E-2</c:v>
                </c:pt>
                <c:pt idx="2">
                  <c:v>4.2185656916983214E-2</c:v>
                </c:pt>
                <c:pt idx="3">
                  <c:v>3.6708325655987813E-2</c:v>
                </c:pt>
                <c:pt idx="4">
                  <c:v>3.9532043014140691E-2</c:v>
                </c:pt>
                <c:pt idx="5">
                  <c:v>3.9532043014140691E-2</c:v>
                </c:pt>
              </c:numCache>
            </c:numRef>
          </c:yVal>
          <c:smooth val="1"/>
          <c:extLst>
            <c:ext xmlns:c16="http://schemas.microsoft.com/office/drawing/2014/chart" uri="{C3380CC4-5D6E-409C-BE32-E72D297353CC}">
              <c16:uniqueId val="{00000000-F2CC-4ED4-BC06-AFBDE860697B}"/>
            </c:ext>
          </c:extLst>
        </c:ser>
        <c:ser>
          <c:idx val="1"/>
          <c:order val="1"/>
          <c:tx>
            <c:strRef>
              <c:f>Sheet2!$N$1</c:f>
              <c:strCache>
                <c:ptCount val="1"/>
                <c:pt idx="0">
                  <c:v>Poisuell's equation</c:v>
                </c:pt>
              </c:strCache>
            </c:strRef>
          </c:tx>
          <c:spPr>
            <a:ln w="19050" cap="rnd">
              <a:solidFill>
                <a:schemeClr val="accent2"/>
              </a:solidFill>
              <a:round/>
            </a:ln>
            <a:effectLst/>
          </c:spPr>
          <c:marker>
            <c:symbol val="circle"/>
            <c:size val="5"/>
            <c:spPr>
              <a:solidFill>
                <a:schemeClr val="accent2"/>
              </a:solidFill>
              <a:ln w="9525">
                <a:solidFill>
                  <a:schemeClr val="accent2"/>
                </a:solidFill>
              </a:ln>
              <a:effectLst/>
            </c:spPr>
          </c:marker>
          <c:xVal>
            <c:numRef>
              <c:f>Sheet2!$K$2:$K$8</c:f>
              <c:numCache>
                <c:formatCode>General</c:formatCode>
                <c:ptCount val="7"/>
                <c:pt idx="0">
                  <c:v>91.170679365079366</c:v>
                </c:pt>
                <c:pt idx="1">
                  <c:v>91.900044799999989</c:v>
                </c:pt>
                <c:pt idx="2">
                  <c:v>92.269121285140571</c:v>
                </c:pt>
                <c:pt idx="3">
                  <c:v>92.64117419354838</c:v>
                </c:pt>
                <c:pt idx="4">
                  <c:v>92.64117419354838</c:v>
                </c:pt>
                <c:pt idx="5">
                  <c:v>92.64117419354838</c:v>
                </c:pt>
              </c:numCache>
            </c:numRef>
          </c:xVal>
          <c:yVal>
            <c:numRef>
              <c:f>Sheet2!$N$2:$N$7</c:f>
              <c:numCache>
                <c:formatCode>General</c:formatCode>
                <c:ptCount val="6"/>
                <c:pt idx="0">
                  <c:v>0.17549501782179763</c:v>
                </c:pt>
                <c:pt idx="1">
                  <c:v>0.17410220022003733</c:v>
                </c:pt>
                <c:pt idx="2">
                  <c:v>0.17340579141915716</c:v>
                </c:pt>
                <c:pt idx="3">
                  <c:v>0.17270938261827704</c:v>
                </c:pt>
                <c:pt idx="4">
                  <c:v>0.17270938261827704</c:v>
                </c:pt>
                <c:pt idx="5">
                  <c:v>0.17270938261827704</c:v>
                </c:pt>
              </c:numCache>
            </c:numRef>
          </c:yVal>
          <c:smooth val="1"/>
          <c:extLst>
            <c:ext xmlns:c16="http://schemas.microsoft.com/office/drawing/2014/chart" uri="{C3380CC4-5D6E-409C-BE32-E72D297353CC}">
              <c16:uniqueId val="{00000001-F2CC-4ED4-BC06-AFBDE860697B}"/>
            </c:ext>
          </c:extLst>
        </c:ser>
        <c:dLbls>
          <c:showLegendKey val="0"/>
          <c:showVal val="0"/>
          <c:showCatName val="0"/>
          <c:showSerName val="0"/>
          <c:showPercent val="0"/>
          <c:showBubbleSize val="0"/>
        </c:dLbls>
        <c:axId val="122047104"/>
        <c:axId val="122053760"/>
      </c:scatterChart>
      <c:valAx>
        <c:axId val="122047104"/>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r>
                  <a:rPr lang="en-US" b="1" i="0">
                    <a:solidFill>
                      <a:schemeClr val="tx1"/>
                    </a:solidFill>
                  </a:rPr>
                  <a:t>Re</a:t>
                </a:r>
              </a:p>
            </c:rich>
          </c:tx>
          <c:overlay val="0"/>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title>
        <c:numFmt formatCode="General" sourceLinked="1"/>
        <c:majorTickMark val="in"/>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122053760"/>
        <c:crosses val="autoZero"/>
        <c:crossBetween val="midCat"/>
      </c:valAx>
      <c:valAx>
        <c:axId val="12205376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1" i="0" u="none" strike="noStrike" kern="1200" baseline="0">
                    <a:solidFill>
                      <a:schemeClr val="tx1"/>
                    </a:solidFill>
                    <a:latin typeface="+mn-lt"/>
                    <a:ea typeface="+mn-ea"/>
                    <a:cs typeface="+mj-cs"/>
                  </a:defRPr>
                </a:pPr>
                <a:r>
                  <a:rPr lang="en-US" b="1">
                    <a:solidFill>
                      <a:schemeClr val="tx1"/>
                    </a:solidFill>
                    <a:cs typeface="+mj-cs"/>
                  </a:rPr>
                  <a:t>f</a:t>
                </a:r>
              </a:p>
            </c:rich>
          </c:tx>
          <c:layout>
            <c:manualLayout>
              <c:xMode val="edge"/>
              <c:yMode val="edge"/>
              <c:x val="8.3333333333333332E-3"/>
              <c:y val="0.42681904345290173"/>
            </c:manualLayout>
          </c:layout>
          <c:overlay val="0"/>
          <c:spPr>
            <a:noFill/>
            <a:ln>
              <a:noFill/>
            </a:ln>
            <a:effectLst/>
          </c:spPr>
          <c:txPr>
            <a:bodyPr rot="-5400000" spcFirstLastPara="1" vertOverflow="ellipsis" vert="horz" wrap="square" anchor="ctr" anchorCtr="1"/>
            <a:lstStyle/>
            <a:p>
              <a:pPr>
                <a:defRPr sz="1000" b="1" i="0" u="none" strike="noStrike" kern="1200" baseline="0">
                  <a:solidFill>
                    <a:schemeClr val="tx1"/>
                  </a:solidFill>
                  <a:latin typeface="+mn-lt"/>
                  <a:ea typeface="+mn-ea"/>
                  <a:cs typeface="+mj-cs"/>
                </a:defRPr>
              </a:pPr>
              <a:endParaRPr lang="en-US"/>
            </a:p>
          </c:txPr>
        </c:title>
        <c:numFmt formatCode="General" sourceLinked="1"/>
        <c:majorTickMark val="in"/>
        <c:minorTickMark val="none"/>
        <c:tickLblPos val="nextTo"/>
        <c:spPr>
          <a:noFill/>
          <a:ln w="9525" cap="flat" cmpd="sng" algn="ctr">
            <a:solidFill>
              <a:schemeClr val="tx1">
                <a:alpha val="99000"/>
              </a:schemeClr>
            </a:solidFill>
            <a:round/>
          </a:ln>
          <a:effectLst>
            <a:outerShdw blurRad="50800" dist="50800" dir="5400000" sx="1000" sy="1000" algn="ctr" rotWithShape="0">
              <a:srgbClr val="000000">
                <a:alpha val="43137"/>
              </a:srgbClr>
            </a:outerShdw>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122047104"/>
        <c:crosses val="autoZero"/>
        <c:crossBetween val="midCat"/>
      </c:valAx>
      <c:spPr>
        <a:noFill/>
        <a:ln>
          <a:noFill/>
        </a:ln>
        <a:effectLst/>
      </c:spPr>
    </c:plotArea>
    <c:legend>
      <c:legendPos val="r"/>
      <c:layout>
        <c:manualLayout>
          <c:xMode val="edge"/>
          <c:yMode val="edge"/>
          <c:x val="0.77619422572178476"/>
          <c:y val="0.32002260134149896"/>
          <c:w val="0.22380577427821521"/>
          <c:h val="0.32754738990959453"/>
        </c:manualLayout>
      </c:layout>
      <c:overlay val="0"/>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bg1"/>
    </a:solidFill>
    <a:ln w="6350" cap="flat" cmpd="sng" algn="ctr">
      <a:solidFill>
        <a:srgbClr val="1F497D">
          <a:lumMod val="20000"/>
          <a:lumOff val="80000"/>
        </a:srgbClr>
      </a:solid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3">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9525" cap="rnd">
        <a:solidFill>
          <a:schemeClr val="phClr"/>
        </a:solidFill>
        <a:round/>
      </a:ln>
    </cs:spPr>
  </cs:dataPointLine>
  <cs:dataPointMarker>
    <cs:lnRef idx="0">
      <cs:styleClr val="auto"/>
    </cs:lnRef>
    <cs:fillRef idx="3">
      <cs:styleClr val="auto"/>
    </cs:fillRef>
    <cs:effectRef idx="3"/>
    <cs:fontRef idx="minor">
      <a:schemeClr val="tx1"/>
    </cs:fontRef>
    <cs:spPr>
      <a:ln w="9525" cap="rnd">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a:extLst>
              <a:ext uri="{FF2B5EF4-FFF2-40B4-BE49-F238E27FC236}">
                <a16:creationId xmlns:a16="http://schemas.microsoft.com/office/drawing/2014/main" id="{16F257BD-25A8-45F1-BCE7-B5653A8F5831}"/>
              </a:ext>
            </a:extLst>
          </p:cNvPr>
          <p:cNvSpPr>
            <a:spLocks noGrp="1" noRot="1" noChangeAspect="1"/>
          </p:cNvSpPr>
          <p:nvPr>
            <p:ph type="sldImg"/>
          </p:nvPr>
        </p:nvSpPr>
        <p:spPr bwMode="auto">
          <a:xfrm>
            <a:off x="2190750" y="685800"/>
            <a:ext cx="2476500" cy="3429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 name="Rectangle 2">
            <a:extLst>
              <a:ext uri="{FF2B5EF4-FFF2-40B4-BE49-F238E27FC236}">
                <a16:creationId xmlns:a16="http://schemas.microsoft.com/office/drawing/2014/main" id="{941D2515-1F47-4853-9EA5-24837538093D}"/>
              </a:ext>
            </a:extLst>
          </p:cNvPr>
          <p:cNvSpPr>
            <a:spLocks noGrp="1"/>
          </p:cNvSpPr>
          <p:nvPr>
            <p:ph type="body" sz="quarter" idx="1"/>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bevel/>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lvl="0"/>
            <a:r>
              <a:rPr lang="ms-MY" altLang="ms-MY" noProof="0">
                <a:sym typeface="Avenir Roman" charset="0"/>
              </a:rPr>
              <a:t>Click to edit Master text styles</a:t>
            </a:r>
          </a:p>
          <a:p>
            <a:pPr lvl="1"/>
            <a:r>
              <a:rPr lang="ms-MY" altLang="ms-MY" noProof="0">
                <a:sym typeface="Avenir Roman" charset="0"/>
              </a:rPr>
              <a:t>Second level</a:t>
            </a:r>
          </a:p>
          <a:p>
            <a:pPr lvl="2"/>
            <a:r>
              <a:rPr lang="ms-MY" altLang="ms-MY" noProof="0">
                <a:sym typeface="Avenir Roman" charset="0"/>
              </a:rPr>
              <a:t>Third level</a:t>
            </a:r>
          </a:p>
          <a:p>
            <a:pPr lvl="3"/>
            <a:r>
              <a:rPr lang="ms-MY" altLang="ms-MY" noProof="0">
                <a:sym typeface="Avenir Roman" charset="0"/>
              </a:rPr>
              <a:t>Fourth level</a:t>
            </a:r>
          </a:p>
          <a:p>
            <a:pPr lvl="4"/>
            <a:r>
              <a:rPr lang="ms-MY" altLang="ms-MY" noProof="0">
                <a:sym typeface="Avenir Roman" charset="0"/>
              </a:rPr>
              <a:t>Fifth level</a:t>
            </a:r>
          </a:p>
        </p:txBody>
      </p:sp>
    </p:spTree>
    <p:extLst>
      <p:ext uri="{BB962C8B-B14F-4D97-AF65-F5344CB8AC3E}">
        <p14:creationId xmlns:p14="http://schemas.microsoft.com/office/powerpoint/2010/main" val="569366133"/>
      </p:ext>
    </p:extLst>
  </p:cSld>
  <p:clrMap bg1="lt1" tx1="dk1" bg2="lt2" tx2="dk2" accent1="accent1" accent2="accent2" accent3="accent3" accent4="accent4" accent5="accent5" accent6="accent6" hlink="hlink" folHlink="folHlink"/>
  <p:notesStyle>
    <a:lvl1pPr algn="l" defTabSz="493713" rtl="0" eaLnBrk="0" fontAlgn="base" hangingPunct="0">
      <a:lnSpc>
        <a:spcPct val="125000"/>
      </a:lnSpc>
      <a:spcBef>
        <a:spcPct val="0"/>
      </a:spcBef>
      <a:spcAft>
        <a:spcPct val="0"/>
      </a:spcAft>
      <a:defRPr sz="2600" kern="1200">
        <a:solidFill>
          <a:srgbClr val="000000"/>
        </a:solidFill>
        <a:latin typeface="Avenir Roman" charset="0"/>
        <a:ea typeface="Avenir Roman" charset="0"/>
        <a:cs typeface="Avenir Roman" charset="0"/>
        <a:sym typeface="Avenir Roman"/>
      </a:defRPr>
    </a:lvl1pPr>
    <a:lvl2pPr indent="246063" algn="l" defTabSz="493713" rtl="0" eaLnBrk="0" fontAlgn="base" hangingPunct="0">
      <a:lnSpc>
        <a:spcPct val="125000"/>
      </a:lnSpc>
      <a:spcBef>
        <a:spcPct val="0"/>
      </a:spcBef>
      <a:spcAft>
        <a:spcPct val="0"/>
      </a:spcAft>
      <a:defRPr sz="2600" kern="1200">
        <a:solidFill>
          <a:srgbClr val="000000"/>
        </a:solidFill>
        <a:latin typeface="Avenir Roman" charset="0"/>
        <a:ea typeface="Avenir Roman" charset="0"/>
        <a:cs typeface="Avenir Roman" charset="0"/>
        <a:sym typeface="Avenir Roman"/>
      </a:defRPr>
    </a:lvl2pPr>
    <a:lvl3pPr indent="493713" algn="l" defTabSz="493713" rtl="0" eaLnBrk="0" fontAlgn="base" hangingPunct="0">
      <a:lnSpc>
        <a:spcPct val="125000"/>
      </a:lnSpc>
      <a:spcBef>
        <a:spcPct val="0"/>
      </a:spcBef>
      <a:spcAft>
        <a:spcPct val="0"/>
      </a:spcAft>
      <a:defRPr sz="2600" kern="1200">
        <a:solidFill>
          <a:srgbClr val="000000"/>
        </a:solidFill>
        <a:latin typeface="Avenir Roman" charset="0"/>
        <a:ea typeface="Avenir Roman" charset="0"/>
        <a:cs typeface="Avenir Roman" charset="0"/>
        <a:sym typeface="Avenir Roman"/>
      </a:defRPr>
    </a:lvl3pPr>
    <a:lvl4pPr indent="739775" algn="l" defTabSz="493713" rtl="0" eaLnBrk="0" fontAlgn="base" hangingPunct="0">
      <a:lnSpc>
        <a:spcPct val="125000"/>
      </a:lnSpc>
      <a:spcBef>
        <a:spcPct val="0"/>
      </a:spcBef>
      <a:spcAft>
        <a:spcPct val="0"/>
      </a:spcAft>
      <a:defRPr sz="2600" kern="1200">
        <a:solidFill>
          <a:srgbClr val="000000"/>
        </a:solidFill>
        <a:latin typeface="Avenir Roman" charset="0"/>
        <a:ea typeface="Avenir Roman" charset="0"/>
        <a:cs typeface="Avenir Roman" charset="0"/>
        <a:sym typeface="Avenir Roman"/>
      </a:defRPr>
    </a:lvl4pPr>
    <a:lvl5pPr indent="987425" algn="l" defTabSz="493713" rtl="0" eaLnBrk="0" fontAlgn="base" hangingPunct="0">
      <a:lnSpc>
        <a:spcPct val="125000"/>
      </a:lnSpc>
      <a:spcBef>
        <a:spcPct val="0"/>
      </a:spcBef>
      <a:spcAft>
        <a:spcPct val="0"/>
      </a:spcAft>
      <a:defRPr sz="2600" kern="1200">
        <a:solidFill>
          <a:srgbClr val="000000"/>
        </a:solidFill>
        <a:latin typeface="Avenir Roman" charset="0"/>
        <a:ea typeface="Avenir Roman" charset="0"/>
        <a:cs typeface="Avenir Roman" charset="0"/>
        <a:sym typeface="Avenir Roman"/>
      </a:defRPr>
    </a:lvl5pPr>
    <a:lvl6pPr marL="2469109" algn="l" defTabSz="987643" rtl="0" eaLnBrk="1" latinLnBrk="0" hangingPunct="1">
      <a:defRPr sz="1300" kern="1200">
        <a:solidFill>
          <a:schemeClr val="tx1"/>
        </a:solidFill>
        <a:latin typeface="+mn-lt"/>
        <a:ea typeface="+mn-ea"/>
        <a:cs typeface="+mn-cs"/>
      </a:defRPr>
    </a:lvl6pPr>
    <a:lvl7pPr marL="2962930" algn="l" defTabSz="987643" rtl="0" eaLnBrk="1" latinLnBrk="0" hangingPunct="1">
      <a:defRPr sz="1300" kern="1200">
        <a:solidFill>
          <a:schemeClr val="tx1"/>
        </a:solidFill>
        <a:latin typeface="+mn-lt"/>
        <a:ea typeface="+mn-ea"/>
        <a:cs typeface="+mn-cs"/>
      </a:defRPr>
    </a:lvl7pPr>
    <a:lvl8pPr marL="3456752" algn="l" defTabSz="987643" rtl="0" eaLnBrk="1" latinLnBrk="0" hangingPunct="1">
      <a:defRPr sz="1300" kern="1200">
        <a:solidFill>
          <a:schemeClr val="tx1"/>
        </a:solidFill>
        <a:latin typeface="+mn-lt"/>
        <a:ea typeface="+mn-ea"/>
        <a:cs typeface="+mn-cs"/>
      </a:defRPr>
    </a:lvl8pPr>
    <a:lvl9pPr marL="3950574" algn="l" defTabSz="987643"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925366" y="5303165"/>
            <a:ext cx="17552194" cy="11281410"/>
          </a:xfrm>
        </p:spPr>
        <p:txBody>
          <a:bodyPr anchor="b"/>
          <a:lstStyle>
            <a:lvl1pPr algn="ctr">
              <a:defRPr sz="11517"/>
            </a:lvl1pPr>
          </a:lstStyle>
          <a:p>
            <a:r>
              <a:rPr lang="en-US"/>
              <a:t>Click to edit Master title style</a:t>
            </a:r>
          </a:p>
        </p:txBody>
      </p:sp>
      <p:sp>
        <p:nvSpPr>
          <p:cNvPr id="3" name="Subtitle 2"/>
          <p:cNvSpPr>
            <a:spLocks noGrp="1"/>
          </p:cNvSpPr>
          <p:nvPr>
            <p:ph type="subTitle" idx="1"/>
          </p:nvPr>
        </p:nvSpPr>
        <p:spPr>
          <a:xfrm>
            <a:off x="2925366" y="17019630"/>
            <a:ext cx="17552194" cy="7823475"/>
          </a:xfrm>
        </p:spPr>
        <p:txBody>
          <a:bodyPr/>
          <a:lstStyle>
            <a:lvl1pPr marL="0" indent="0" algn="ctr">
              <a:buNone/>
              <a:defRPr sz="4607"/>
            </a:lvl1pPr>
            <a:lvl2pPr marL="877595" indent="0" algn="ctr">
              <a:buNone/>
              <a:defRPr sz="3839"/>
            </a:lvl2pPr>
            <a:lvl3pPr marL="1755191" indent="0" algn="ctr">
              <a:buNone/>
              <a:defRPr sz="3455"/>
            </a:lvl3pPr>
            <a:lvl4pPr marL="2632786" indent="0" algn="ctr">
              <a:buNone/>
              <a:defRPr sz="3071"/>
            </a:lvl4pPr>
            <a:lvl5pPr marL="3510382" indent="0" algn="ctr">
              <a:buNone/>
              <a:defRPr sz="3071"/>
            </a:lvl5pPr>
            <a:lvl6pPr marL="4387977" indent="0" algn="ctr">
              <a:buNone/>
              <a:defRPr sz="3071"/>
            </a:lvl6pPr>
            <a:lvl7pPr marL="5265572" indent="0" algn="ctr">
              <a:buNone/>
              <a:defRPr sz="3071"/>
            </a:lvl7pPr>
            <a:lvl8pPr marL="6143168" indent="0" algn="ctr">
              <a:buNone/>
              <a:defRPr sz="3071"/>
            </a:lvl8pPr>
            <a:lvl9pPr marL="7020763" indent="0" algn="ctr">
              <a:buNone/>
              <a:defRPr sz="3071"/>
            </a:lvl9pPr>
          </a:lstStyle>
          <a:p>
            <a:r>
              <a:rPr lang="en-US"/>
              <a:t>Click to edit Master subtitle style</a:t>
            </a:r>
          </a:p>
        </p:txBody>
      </p:sp>
      <p:sp>
        <p:nvSpPr>
          <p:cNvPr id="4" name="Date Placeholder 3">
            <a:extLst>
              <a:ext uri="{FF2B5EF4-FFF2-40B4-BE49-F238E27FC236}">
                <a16:creationId xmlns:a16="http://schemas.microsoft.com/office/drawing/2014/main" id="{DE78C725-26B0-4BAC-B32F-34602208D5FB}"/>
              </a:ext>
            </a:extLst>
          </p:cNvPr>
          <p:cNvSpPr>
            <a:spLocks noGrp="1"/>
          </p:cNvSpPr>
          <p:nvPr>
            <p:ph type="dt" sz="half" idx="10"/>
          </p:nvPr>
        </p:nvSpPr>
        <p:spPr/>
        <p:txBody>
          <a:bodyPr/>
          <a:lstStyle>
            <a:lvl1pPr>
              <a:defRPr/>
            </a:lvl1pPr>
          </a:lstStyle>
          <a:p>
            <a:pPr>
              <a:defRPr/>
            </a:pPr>
            <a:fld id="{843D3D48-7827-4452-AEBC-44C714B62CCA}" type="datetimeFigureOut">
              <a:rPr lang="en-US"/>
              <a:pPr>
                <a:defRPr/>
              </a:pPr>
              <a:t>5/15/2025</a:t>
            </a:fld>
            <a:endParaRPr lang="en-US" dirty="0"/>
          </a:p>
        </p:txBody>
      </p:sp>
      <p:sp>
        <p:nvSpPr>
          <p:cNvPr id="5" name="Footer Placeholder 4">
            <a:extLst>
              <a:ext uri="{FF2B5EF4-FFF2-40B4-BE49-F238E27FC236}">
                <a16:creationId xmlns:a16="http://schemas.microsoft.com/office/drawing/2014/main" id="{80BCAF16-3B02-4B0D-851D-81C413012750}"/>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B77334F0-17B3-4E94-ACC2-820EF7455D3A}"/>
              </a:ext>
            </a:extLst>
          </p:cNvPr>
          <p:cNvSpPr>
            <a:spLocks noGrp="1"/>
          </p:cNvSpPr>
          <p:nvPr>
            <p:ph type="sldNum" sz="quarter" idx="12"/>
          </p:nvPr>
        </p:nvSpPr>
        <p:spPr/>
        <p:txBody>
          <a:bodyPr/>
          <a:lstStyle>
            <a:lvl1pPr>
              <a:defRPr/>
            </a:lvl1pPr>
          </a:lstStyle>
          <a:p>
            <a:pPr>
              <a:defRPr/>
            </a:pPr>
            <a:fld id="{05ABF4F3-1EBD-4C94-81FA-504A8B60A246}" type="slidenum">
              <a:rPr lang="ms-MY" altLang="ms-MY"/>
              <a:pPr>
                <a:defRPr/>
              </a:pPr>
              <a:t>‹#›</a:t>
            </a:fld>
            <a:endParaRPr lang="ms-MY" altLang="ms-MY"/>
          </a:p>
        </p:txBody>
      </p:sp>
    </p:spTree>
    <p:extLst>
      <p:ext uri="{BB962C8B-B14F-4D97-AF65-F5344CB8AC3E}">
        <p14:creationId xmlns:p14="http://schemas.microsoft.com/office/powerpoint/2010/main" val="3945441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1DFD8C-84D1-4AEC-A009-B056F9EC91EC}"/>
              </a:ext>
            </a:extLst>
          </p:cNvPr>
          <p:cNvSpPr>
            <a:spLocks noGrp="1"/>
          </p:cNvSpPr>
          <p:nvPr>
            <p:ph type="dt" sz="half" idx="10"/>
          </p:nvPr>
        </p:nvSpPr>
        <p:spPr/>
        <p:txBody>
          <a:bodyPr/>
          <a:lstStyle>
            <a:lvl1pPr>
              <a:defRPr/>
            </a:lvl1pPr>
          </a:lstStyle>
          <a:p>
            <a:pPr>
              <a:defRPr/>
            </a:pPr>
            <a:fld id="{7228A82E-F1A0-436F-810F-DFF1BD174E8B}" type="datetimeFigureOut">
              <a:rPr lang="en-US"/>
              <a:pPr>
                <a:defRPr/>
              </a:pPr>
              <a:t>5/15/2025</a:t>
            </a:fld>
            <a:endParaRPr lang="en-US" dirty="0"/>
          </a:p>
        </p:txBody>
      </p:sp>
      <p:sp>
        <p:nvSpPr>
          <p:cNvPr id="5" name="Footer Placeholder 4">
            <a:extLst>
              <a:ext uri="{FF2B5EF4-FFF2-40B4-BE49-F238E27FC236}">
                <a16:creationId xmlns:a16="http://schemas.microsoft.com/office/drawing/2014/main" id="{AA24F006-AAFB-4839-9D24-D36AFDF19690}"/>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5F682AEF-9EB4-41ED-A702-4EA12D3ED7B4}"/>
              </a:ext>
            </a:extLst>
          </p:cNvPr>
          <p:cNvSpPr>
            <a:spLocks noGrp="1"/>
          </p:cNvSpPr>
          <p:nvPr>
            <p:ph type="sldNum" sz="quarter" idx="12"/>
          </p:nvPr>
        </p:nvSpPr>
        <p:spPr/>
        <p:txBody>
          <a:bodyPr/>
          <a:lstStyle>
            <a:lvl1pPr>
              <a:defRPr/>
            </a:lvl1pPr>
          </a:lstStyle>
          <a:p>
            <a:pPr>
              <a:defRPr/>
            </a:pPr>
            <a:fld id="{AF2DC20D-3578-4B6B-A2DE-2C561274AA4D}" type="slidenum">
              <a:rPr lang="ms-MY" altLang="ms-MY"/>
              <a:pPr>
                <a:defRPr/>
              </a:pPr>
              <a:t>‹#›</a:t>
            </a:fld>
            <a:endParaRPr lang="ms-MY" altLang="ms-MY"/>
          </a:p>
        </p:txBody>
      </p:sp>
    </p:spTree>
    <p:extLst>
      <p:ext uri="{BB962C8B-B14F-4D97-AF65-F5344CB8AC3E}">
        <p14:creationId xmlns:p14="http://schemas.microsoft.com/office/powerpoint/2010/main" val="1728455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6747718" y="1725215"/>
            <a:ext cx="5046256" cy="2746093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08951" y="1725215"/>
            <a:ext cx="14846231" cy="2746093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C30587-970E-4C3F-8688-D5EEC02B9A82}"/>
              </a:ext>
            </a:extLst>
          </p:cNvPr>
          <p:cNvSpPr>
            <a:spLocks noGrp="1"/>
          </p:cNvSpPr>
          <p:nvPr>
            <p:ph type="dt" sz="half" idx="10"/>
          </p:nvPr>
        </p:nvSpPr>
        <p:spPr/>
        <p:txBody>
          <a:bodyPr/>
          <a:lstStyle>
            <a:lvl1pPr>
              <a:defRPr/>
            </a:lvl1pPr>
          </a:lstStyle>
          <a:p>
            <a:pPr>
              <a:defRPr/>
            </a:pPr>
            <a:fld id="{C4E27DAB-7502-4C29-8490-463DE675C251}" type="datetimeFigureOut">
              <a:rPr lang="en-US"/>
              <a:pPr>
                <a:defRPr/>
              </a:pPr>
              <a:t>5/15/2025</a:t>
            </a:fld>
            <a:endParaRPr lang="en-US" dirty="0"/>
          </a:p>
        </p:txBody>
      </p:sp>
      <p:sp>
        <p:nvSpPr>
          <p:cNvPr id="5" name="Footer Placeholder 4">
            <a:extLst>
              <a:ext uri="{FF2B5EF4-FFF2-40B4-BE49-F238E27FC236}">
                <a16:creationId xmlns:a16="http://schemas.microsoft.com/office/drawing/2014/main" id="{8063A24B-4E97-4053-9231-490310C4AE89}"/>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3FCD8C4E-A947-4AA2-A066-F25CC3590E3D}"/>
              </a:ext>
            </a:extLst>
          </p:cNvPr>
          <p:cNvSpPr>
            <a:spLocks noGrp="1"/>
          </p:cNvSpPr>
          <p:nvPr>
            <p:ph type="sldNum" sz="quarter" idx="12"/>
          </p:nvPr>
        </p:nvSpPr>
        <p:spPr/>
        <p:txBody>
          <a:bodyPr/>
          <a:lstStyle>
            <a:lvl1pPr>
              <a:defRPr/>
            </a:lvl1pPr>
          </a:lstStyle>
          <a:p>
            <a:pPr>
              <a:defRPr/>
            </a:pPr>
            <a:fld id="{B76B19D4-AEDB-47C8-8242-80A78EE193F7}" type="slidenum">
              <a:rPr lang="ms-MY" altLang="ms-MY"/>
              <a:pPr>
                <a:defRPr/>
              </a:pPr>
              <a:t>‹#›</a:t>
            </a:fld>
            <a:endParaRPr lang="ms-MY" altLang="ms-MY"/>
          </a:p>
        </p:txBody>
      </p:sp>
    </p:spTree>
    <p:extLst>
      <p:ext uri="{BB962C8B-B14F-4D97-AF65-F5344CB8AC3E}">
        <p14:creationId xmlns:p14="http://schemas.microsoft.com/office/powerpoint/2010/main" val="3087249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6324BF-3BD9-4E50-BCC2-88C2878EA918}"/>
              </a:ext>
            </a:extLst>
          </p:cNvPr>
          <p:cNvSpPr>
            <a:spLocks noGrp="1"/>
          </p:cNvSpPr>
          <p:nvPr>
            <p:ph type="dt" sz="half" idx="10"/>
          </p:nvPr>
        </p:nvSpPr>
        <p:spPr/>
        <p:txBody>
          <a:bodyPr/>
          <a:lstStyle>
            <a:lvl1pPr>
              <a:defRPr/>
            </a:lvl1pPr>
          </a:lstStyle>
          <a:p>
            <a:pPr>
              <a:defRPr/>
            </a:pPr>
            <a:fld id="{4B773E02-BFBE-4B8E-9CD4-202B587A85A5}" type="datetimeFigureOut">
              <a:rPr lang="en-US"/>
              <a:pPr>
                <a:defRPr/>
              </a:pPr>
              <a:t>5/15/2025</a:t>
            </a:fld>
            <a:endParaRPr lang="en-US" dirty="0"/>
          </a:p>
        </p:txBody>
      </p:sp>
      <p:sp>
        <p:nvSpPr>
          <p:cNvPr id="5" name="Footer Placeholder 4">
            <a:extLst>
              <a:ext uri="{FF2B5EF4-FFF2-40B4-BE49-F238E27FC236}">
                <a16:creationId xmlns:a16="http://schemas.microsoft.com/office/drawing/2014/main" id="{CE5A0DD1-3DE6-40B2-A2B3-C0E3BA7D6E55}"/>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76D6ECA7-99CA-41DF-B002-7C9AC61FC20F}"/>
              </a:ext>
            </a:extLst>
          </p:cNvPr>
          <p:cNvSpPr>
            <a:spLocks noGrp="1"/>
          </p:cNvSpPr>
          <p:nvPr>
            <p:ph type="sldNum" sz="quarter" idx="12"/>
          </p:nvPr>
        </p:nvSpPr>
        <p:spPr/>
        <p:txBody>
          <a:bodyPr/>
          <a:lstStyle>
            <a:lvl1pPr>
              <a:defRPr/>
            </a:lvl1pPr>
          </a:lstStyle>
          <a:p>
            <a:pPr>
              <a:defRPr/>
            </a:pPr>
            <a:fld id="{2A9862B9-C50A-4D86-8929-9ADEEB7B4031}" type="slidenum">
              <a:rPr lang="ms-MY" altLang="ms-MY"/>
              <a:pPr>
                <a:defRPr/>
              </a:pPr>
              <a:t>‹#›</a:t>
            </a:fld>
            <a:endParaRPr lang="ms-MY" altLang="ms-MY"/>
          </a:p>
        </p:txBody>
      </p:sp>
    </p:spTree>
    <p:extLst>
      <p:ext uri="{BB962C8B-B14F-4D97-AF65-F5344CB8AC3E}">
        <p14:creationId xmlns:p14="http://schemas.microsoft.com/office/powerpoint/2010/main" val="1119037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96762" y="8078515"/>
            <a:ext cx="20185023" cy="13479182"/>
          </a:xfrm>
        </p:spPr>
        <p:txBody>
          <a:bodyPr anchor="b"/>
          <a:lstStyle>
            <a:lvl1pPr>
              <a:defRPr sz="11517"/>
            </a:lvl1pPr>
          </a:lstStyle>
          <a:p>
            <a:r>
              <a:rPr lang="en-US"/>
              <a:t>Click to edit Master title style</a:t>
            </a:r>
          </a:p>
        </p:txBody>
      </p:sp>
      <p:sp>
        <p:nvSpPr>
          <p:cNvPr id="3" name="Text Placeholder 2"/>
          <p:cNvSpPr>
            <a:spLocks noGrp="1"/>
          </p:cNvSpPr>
          <p:nvPr>
            <p:ph type="body" idx="1"/>
          </p:nvPr>
        </p:nvSpPr>
        <p:spPr>
          <a:xfrm>
            <a:off x="1596762" y="21685215"/>
            <a:ext cx="20185023" cy="7088384"/>
          </a:xfrm>
        </p:spPr>
        <p:txBody>
          <a:bodyPr/>
          <a:lstStyle>
            <a:lvl1pPr marL="0" indent="0">
              <a:buNone/>
              <a:defRPr sz="4607">
                <a:solidFill>
                  <a:schemeClr val="tx1">
                    <a:tint val="75000"/>
                  </a:schemeClr>
                </a:solidFill>
              </a:defRPr>
            </a:lvl1pPr>
            <a:lvl2pPr marL="877595" indent="0">
              <a:buNone/>
              <a:defRPr sz="3839">
                <a:solidFill>
                  <a:schemeClr val="tx1">
                    <a:tint val="75000"/>
                  </a:schemeClr>
                </a:solidFill>
              </a:defRPr>
            </a:lvl2pPr>
            <a:lvl3pPr marL="1755191" indent="0">
              <a:buNone/>
              <a:defRPr sz="3455">
                <a:solidFill>
                  <a:schemeClr val="tx1">
                    <a:tint val="75000"/>
                  </a:schemeClr>
                </a:solidFill>
              </a:defRPr>
            </a:lvl3pPr>
            <a:lvl4pPr marL="2632786" indent="0">
              <a:buNone/>
              <a:defRPr sz="3071">
                <a:solidFill>
                  <a:schemeClr val="tx1">
                    <a:tint val="75000"/>
                  </a:schemeClr>
                </a:solidFill>
              </a:defRPr>
            </a:lvl4pPr>
            <a:lvl5pPr marL="3510382" indent="0">
              <a:buNone/>
              <a:defRPr sz="3071">
                <a:solidFill>
                  <a:schemeClr val="tx1">
                    <a:tint val="75000"/>
                  </a:schemeClr>
                </a:solidFill>
              </a:defRPr>
            </a:lvl5pPr>
            <a:lvl6pPr marL="4387977" indent="0">
              <a:buNone/>
              <a:defRPr sz="3071">
                <a:solidFill>
                  <a:schemeClr val="tx1">
                    <a:tint val="75000"/>
                  </a:schemeClr>
                </a:solidFill>
              </a:defRPr>
            </a:lvl6pPr>
            <a:lvl7pPr marL="5265572" indent="0">
              <a:buNone/>
              <a:defRPr sz="3071">
                <a:solidFill>
                  <a:schemeClr val="tx1">
                    <a:tint val="75000"/>
                  </a:schemeClr>
                </a:solidFill>
              </a:defRPr>
            </a:lvl7pPr>
            <a:lvl8pPr marL="6143168" indent="0">
              <a:buNone/>
              <a:defRPr sz="3071">
                <a:solidFill>
                  <a:schemeClr val="tx1">
                    <a:tint val="75000"/>
                  </a:schemeClr>
                </a:solidFill>
              </a:defRPr>
            </a:lvl8pPr>
            <a:lvl9pPr marL="7020763" indent="0">
              <a:buNone/>
              <a:defRPr sz="3071">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F9B2765-FD1D-4C57-ACC8-534EFDF171D6}"/>
              </a:ext>
            </a:extLst>
          </p:cNvPr>
          <p:cNvSpPr>
            <a:spLocks noGrp="1"/>
          </p:cNvSpPr>
          <p:nvPr>
            <p:ph type="dt" sz="half" idx="10"/>
          </p:nvPr>
        </p:nvSpPr>
        <p:spPr/>
        <p:txBody>
          <a:bodyPr/>
          <a:lstStyle>
            <a:lvl1pPr>
              <a:defRPr/>
            </a:lvl1pPr>
          </a:lstStyle>
          <a:p>
            <a:pPr>
              <a:defRPr/>
            </a:pPr>
            <a:fld id="{7496738B-BACB-4C73-B784-F0C66A2B0D8B}" type="datetimeFigureOut">
              <a:rPr lang="en-US"/>
              <a:pPr>
                <a:defRPr/>
              </a:pPr>
              <a:t>5/15/2025</a:t>
            </a:fld>
            <a:endParaRPr lang="en-US" dirty="0"/>
          </a:p>
        </p:txBody>
      </p:sp>
      <p:sp>
        <p:nvSpPr>
          <p:cNvPr id="5" name="Footer Placeholder 4">
            <a:extLst>
              <a:ext uri="{FF2B5EF4-FFF2-40B4-BE49-F238E27FC236}">
                <a16:creationId xmlns:a16="http://schemas.microsoft.com/office/drawing/2014/main" id="{E5CF5F68-1A81-4CA9-97A7-5968CC89C17B}"/>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5DA10389-4A9B-40B9-8098-EFAD750F33A8}"/>
              </a:ext>
            </a:extLst>
          </p:cNvPr>
          <p:cNvSpPr>
            <a:spLocks noGrp="1"/>
          </p:cNvSpPr>
          <p:nvPr>
            <p:ph type="sldNum" sz="quarter" idx="12"/>
          </p:nvPr>
        </p:nvSpPr>
        <p:spPr/>
        <p:txBody>
          <a:bodyPr/>
          <a:lstStyle>
            <a:lvl1pPr>
              <a:defRPr/>
            </a:lvl1pPr>
          </a:lstStyle>
          <a:p>
            <a:pPr>
              <a:defRPr/>
            </a:pPr>
            <a:fld id="{FC4B5A78-EC35-47F9-8F04-6E9FA9553FD8}" type="slidenum">
              <a:rPr lang="ms-MY" altLang="ms-MY"/>
              <a:pPr>
                <a:defRPr/>
              </a:pPr>
              <a:t>‹#›</a:t>
            </a:fld>
            <a:endParaRPr lang="ms-MY" altLang="ms-MY"/>
          </a:p>
        </p:txBody>
      </p:sp>
    </p:spTree>
    <p:extLst>
      <p:ext uri="{BB962C8B-B14F-4D97-AF65-F5344CB8AC3E}">
        <p14:creationId xmlns:p14="http://schemas.microsoft.com/office/powerpoint/2010/main" val="2368066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08951" y="8626078"/>
            <a:ext cx="9946243" cy="205600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1847731" y="8626078"/>
            <a:ext cx="9946243" cy="205600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BAE2A3E5-0C75-4983-8771-FD46ABD542C7}"/>
              </a:ext>
            </a:extLst>
          </p:cNvPr>
          <p:cNvSpPr>
            <a:spLocks noGrp="1"/>
          </p:cNvSpPr>
          <p:nvPr>
            <p:ph type="dt" sz="half" idx="10"/>
          </p:nvPr>
        </p:nvSpPr>
        <p:spPr/>
        <p:txBody>
          <a:bodyPr/>
          <a:lstStyle>
            <a:lvl1pPr>
              <a:defRPr/>
            </a:lvl1pPr>
          </a:lstStyle>
          <a:p>
            <a:pPr>
              <a:defRPr/>
            </a:pPr>
            <a:fld id="{AA24512B-A3EE-4BE7-8AFA-1FCD4064F9A0}" type="datetimeFigureOut">
              <a:rPr lang="en-US"/>
              <a:pPr>
                <a:defRPr/>
              </a:pPr>
              <a:t>5/15/2025</a:t>
            </a:fld>
            <a:endParaRPr lang="en-US" dirty="0"/>
          </a:p>
        </p:txBody>
      </p:sp>
      <p:sp>
        <p:nvSpPr>
          <p:cNvPr id="6" name="Footer Placeholder 4">
            <a:extLst>
              <a:ext uri="{FF2B5EF4-FFF2-40B4-BE49-F238E27FC236}">
                <a16:creationId xmlns:a16="http://schemas.microsoft.com/office/drawing/2014/main" id="{E37AFBED-8C68-4B00-AEEC-88FA30E88B6A}"/>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CAEE138F-A38F-4A92-9000-D3C02B9E8637}"/>
              </a:ext>
            </a:extLst>
          </p:cNvPr>
          <p:cNvSpPr>
            <a:spLocks noGrp="1"/>
          </p:cNvSpPr>
          <p:nvPr>
            <p:ph type="sldNum" sz="quarter" idx="12"/>
          </p:nvPr>
        </p:nvSpPr>
        <p:spPr/>
        <p:txBody>
          <a:bodyPr/>
          <a:lstStyle>
            <a:lvl1pPr>
              <a:defRPr/>
            </a:lvl1pPr>
          </a:lstStyle>
          <a:p>
            <a:pPr>
              <a:defRPr/>
            </a:pPr>
            <a:fld id="{F756B540-112D-4AC1-B638-654407B66438}" type="slidenum">
              <a:rPr lang="ms-MY" altLang="ms-MY"/>
              <a:pPr>
                <a:defRPr/>
              </a:pPr>
              <a:t>‹#›</a:t>
            </a:fld>
            <a:endParaRPr lang="ms-MY" altLang="ms-MY"/>
          </a:p>
        </p:txBody>
      </p:sp>
    </p:spTree>
    <p:extLst>
      <p:ext uri="{BB962C8B-B14F-4D97-AF65-F5344CB8AC3E}">
        <p14:creationId xmlns:p14="http://schemas.microsoft.com/office/powerpoint/2010/main" val="1829706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11999" y="1725218"/>
            <a:ext cx="20185023" cy="6263285"/>
          </a:xfrm>
        </p:spPr>
        <p:txBody>
          <a:bodyPr/>
          <a:lstStyle/>
          <a:p>
            <a:r>
              <a:rPr lang="en-US"/>
              <a:t>Click to edit Master title style</a:t>
            </a:r>
          </a:p>
        </p:txBody>
      </p:sp>
      <p:sp>
        <p:nvSpPr>
          <p:cNvPr id="3" name="Text Placeholder 2"/>
          <p:cNvSpPr>
            <a:spLocks noGrp="1"/>
          </p:cNvSpPr>
          <p:nvPr>
            <p:ph type="body" idx="1"/>
          </p:nvPr>
        </p:nvSpPr>
        <p:spPr>
          <a:xfrm>
            <a:off x="1612000" y="7943495"/>
            <a:ext cx="9900533" cy="3892984"/>
          </a:xfrm>
        </p:spPr>
        <p:txBody>
          <a:bodyPr anchor="b"/>
          <a:lstStyle>
            <a:lvl1pPr marL="0" indent="0">
              <a:buNone/>
              <a:defRPr sz="4607" b="1"/>
            </a:lvl1pPr>
            <a:lvl2pPr marL="877595" indent="0">
              <a:buNone/>
              <a:defRPr sz="3839" b="1"/>
            </a:lvl2pPr>
            <a:lvl3pPr marL="1755191" indent="0">
              <a:buNone/>
              <a:defRPr sz="3455" b="1"/>
            </a:lvl3pPr>
            <a:lvl4pPr marL="2632786" indent="0">
              <a:buNone/>
              <a:defRPr sz="3071" b="1"/>
            </a:lvl4pPr>
            <a:lvl5pPr marL="3510382" indent="0">
              <a:buNone/>
              <a:defRPr sz="3071" b="1"/>
            </a:lvl5pPr>
            <a:lvl6pPr marL="4387977" indent="0">
              <a:buNone/>
              <a:defRPr sz="3071" b="1"/>
            </a:lvl6pPr>
            <a:lvl7pPr marL="5265572" indent="0">
              <a:buNone/>
              <a:defRPr sz="3071" b="1"/>
            </a:lvl7pPr>
            <a:lvl8pPr marL="6143168" indent="0">
              <a:buNone/>
              <a:defRPr sz="3071" b="1"/>
            </a:lvl8pPr>
            <a:lvl9pPr marL="7020763" indent="0">
              <a:buNone/>
              <a:defRPr sz="3071" b="1"/>
            </a:lvl9pPr>
          </a:lstStyle>
          <a:p>
            <a:pPr lvl="0"/>
            <a:r>
              <a:rPr lang="en-US"/>
              <a:t>Edit Master text styles</a:t>
            </a:r>
          </a:p>
        </p:txBody>
      </p:sp>
      <p:sp>
        <p:nvSpPr>
          <p:cNvPr id="4" name="Content Placeholder 3"/>
          <p:cNvSpPr>
            <a:spLocks noGrp="1"/>
          </p:cNvSpPr>
          <p:nvPr>
            <p:ph sz="half" idx="2"/>
          </p:nvPr>
        </p:nvSpPr>
        <p:spPr>
          <a:xfrm>
            <a:off x="1612000" y="11836480"/>
            <a:ext cx="9900533" cy="1740967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1847731" y="7943495"/>
            <a:ext cx="9949291" cy="3892984"/>
          </a:xfrm>
        </p:spPr>
        <p:txBody>
          <a:bodyPr anchor="b"/>
          <a:lstStyle>
            <a:lvl1pPr marL="0" indent="0">
              <a:buNone/>
              <a:defRPr sz="4607" b="1"/>
            </a:lvl1pPr>
            <a:lvl2pPr marL="877595" indent="0">
              <a:buNone/>
              <a:defRPr sz="3839" b="1"/>
            </a:lvl2pPr>
            <a:lvl3pPr marL="1755191" indent="0">
              <a:buNone/>
              <a:defRPr sz="3455" b="1"/>
            </a:lvl3pPr>
            <a:lvl4pPr marL="2632786" indent="0">
              <a:buNone/>
              <a:defRPr sz="3071" b="1"/>
            </a:lvl4pPr>
            <a:lvl5pPr marL="3510382" indent="0">
              <a:buNone/>
              <a:defRPr sz="3071" b="1"/>
            </a:lvl5pPr>
            <a:lvl6pPr marL="4387977" indent="0">
              <a:buNone/>
              <a:defRPr sz="3071" b="1"/>
            </a:lvl6pPr>
            <a:lvl7pPr marL="5265572" indent="0">
              <a:buNone/>
              <a:defRPr sz="3071" b="1"/>
            </a:lvl7pPr>
            <a:lvl8pPr marL="6143168" indent="0">
              <a:buNone/>
              <a:defRPr sz="3071" b="1"/>
            </a:lvl8pPr>
            <a:lvl9pPr marL="7020763" indent="0">
              <a:buNone/>
              <a:defRPr sz="3071" b="1"/>
            </a:lvl9pPr>
          </a:lstStyle>
          <a:p>
            <a:pPr lvl="0"/>
            <a:r>
              <a:rPr lang="en-US"/>
              <a:t>Edit Master text styles</a:t>
            </a:r>
          </a:p>
        </p:txBody>
      </p:sp>
      <p:sp>
        <p:nvSpPr>
          <p:cNvPr id="6" name="Content Placeholder 5"/>
          <p:cNvSpPr>
            <a:spLocks noGrp="1"/>
          </p:cNvSpPr>
          <p:nvPr>
            <p:ph sz="quarter" idx="4"/>
          </p:nvPr>
        </p:nvSpPr>
        <p:spPr>
          <a:xfrm>
            <a:off x="11847731" y="11836480"/>
            <a:ext cx="9949291" cy="1740967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A10668D9-0866-4FAA-A859-20072B9463D3}"/>
              </a:ext>
            </a:extLst>
          </p:cNvPr>
          <p:cNvSpPr>
            <a:spLocks noGrp="1"/>
          </p:cNvSpPr>
          <p:nvPr>
            <p:ph type="dt" sz="half" idx="10"/>
          </p:nvPr>
        </p:nvSpPr>
        <p:spPr/>
        <p:txBody>
          <a:bodyPr/>
          <a:lstStyle>
            <a:lvl1pPr>
              <a:defRPr/>
            </a:lvl1pPr>
          </a:lstStyle>
          <a:p>
            <a:pPr>
              <a:defRPr/>
            </a:pPr>
            <a:fld id="{3B7EA0DA-78C6-43A5-BDE4-0486802FE326}" type="datetimeFigureOut">
              <a:rPr lang="en-US"/>
              <a:pPr>
                <a:defRPr/>
              </a:pPr>
              <a:t>5/15/2025</a:t>
            </a:fld>
            <a:endParaRPr lang="en-US" dirty="0"/>
          </a:p>
        </p:txBody>
      </p:sp>
      <p:sp>
        <p:nvSpPr>
          <p:cNvPr id="8" name="Footer Placeholder 4">
            <a:extLst>
              <a:ext uri="{FF2B5EF4-FFF2-40B4-BE49-F238E27FC236}">
                <a16:creationId xmlns:a16="http://schemas.microsoft.com/office/drawing/2014/main" id="{443CFD70-8E8B-4624-B45F-70B7ECF10B1E}"/>
              </a:ext>
            </a:extLst>
          </p:cNvPr>
          <p:cNvSpPr>
            <a:spLocks noGrp="1"/>
          </p:cNvSpPr>
          <p:nvPr>
            <p:ph type="ftr" sz="quarter" idx="11"/>
          </p:nvPr>
        </p:nvSpPr>
        <p:spPr/>
        <p:txBody>
          <a:bodyPr/>
          <a:lstStyle>
            <a:lvl1pPr>
              <a:defRPr/>
            </a:lvl1pPr>
          </a:lstStyle>
          <a:p>
            <a:pPr>
              <a:defRPr/>
            </a:pPr>
            <a:endParaRPr lang="en-US" dirty="0"/>
          </a:p>
        </p:txBody>
      </p:sp>
      <p:sp>
        <p:nvSpPr>
          <p:cNvPr id="9" name="Slide Number Placeholder 5">
            <a:extLst>
              <a:ext uri="{FF2B5EF4-FFF2-40B4-BE49-F238E27FC236}">
                <a16:creationId xmlns:a16="http://schemas.microsoft.com/office/drawing/2014/main" id="{8B2296FA-46B7-4B36-AABF-BCB6D0D33BD8}"/>
              </a:ext>
            </a:extLst>
          </p:cNvPr>
          <p:cNvSpPr>
            <a:spLocks noGrp="1"/>
          </p:cNvSpPr>
          <p:nvPr>
            <p:ph type="sldNum" sz="quarter" idx="12"/>
          </p:nvPr>
        </p:nvSpPr>
        <p:spPr/>
        <p:txBody>
          <a:bodyPr/>
          <a:lstStyle>
            <a:lvl1pPr>
              <a:defRPr/>
            </a:lvl1pPr>
          </a:lstStyle>
          <a:p>
            <a:pPr>
              <a:defRPr/>
            </a:pPr>
            <a:fld id="{C00934AB-AE80-4C20-AD7A-5D4657E3675D}" type="slidenum">
              <a:rPr lang="ms-MY" altLang="ms-MY"/>
              <a:pPr>
                <a:defRPr/>
              </a:pPr>
              <a:t>‹#›</a:t>
            </a:fld>
            <a:endParaRPr lang="ms-MY" altLang="ms-MY"/>
          </a:p>
        </p:txBody>
      </p:sp>
    </p:spTree>
    <p:extLst>
      <p:ext uri="{BB962C8B-B14F-4D97-AF65-F5344CB8AC3E}">
        <p14:creationId xmlns:p14="http://schemas.microsoft.com/office/powerpoint/2010/main" val="570765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410AAB74-2943-4362-9B6C-F8E15AEA1C7D}"/>
              </a:ext>
            </a:extLst>
          </p:cNvPr>
          <p:cNvSpPr>
            <a:spLocks noGrp="1"/>
          </p:cNvSpPr>
          <p:nvPr>
            <p:ph type="dt" sz="half" idx="10"/>
          </p:nvPr>
        </p:nvSpPr>
        <p:spPr/>
        <p:txBody>
          <a:bodyPr/>
          <a:lstStyle>
            <a:lvl1pPr>
              <a:defRPr/>
            </a:lvl1pPr>
          </a:lstStyle>
          <a:p>
            <a:pPr>
              <a:defRPr/>
            </a:pPr>
            <a:fld id="{532B8F55-25FB-47D1-A802-29A14DE0F7F7}" type="datetimeFigureOut">
              <a:rPr lang="en-US"/>
              <a:pPr>
                <a:defRPr/>
              </a:pPr>
              <a:t>5/15/2025</a:t>
            </a:fld>
            <a:endParaRPr lang="en-US" dirty="0"/>
          </a:p>
        </p:txBody>
      </p:sp>
      <p:sp>
        <p:nvSpPr>
          <p:cNvPr id="4" name="Footer Placeholder 4">
            <a:extLst>
              <a:ext uri="{FF2B5EF4-FFF2-40B4-BE49-F238E27FC236}">
                <a16:creationId xmlns:a16="http://schemas.microsoft.com/office/drawing/2014/main" id="{DF88AE24-37FB-4EA6-9A6B-AD2A86A35303}"/>
              </a:ext>
            </a:extLst>
          </p:cNvPr>
          <p:cNvSpPr>
            <a:spLocks noGrp="1"/>
          </p:cNvSpPr>
          <p:nvPr>
            <p:ph type="ftr" sz="quarter" idx="11"/>
          </p:nvPr>
        </p:nvSpPr>
        <p:spPr/>
        <p:txBody>
          <a:bodyPr/>
          <a:lstStyle>
            <a:lvl1pPr>
              <a:defRPr/>
            </a:lvl1pPr>
          </a:lstStyle>
          <a:p>
            <a:pPr>
              <a:defRPr/>
            </a:pPr>
            <a:endParaRPr lang="en-US" dirty="0"/>
          </a:p>
        </p:txBody>
      </p:sp>
      <p:sp>
        <p:nvSpPr>
          <p:cNvPr id="5" name="Slide Number Placeholder 5">
            <a:extLst>
              <a:ext uri="{FF2B5EF4-FFF2-40B4-BE49-F238E27FC236}">
                <a16:creationId xmlns:a16="http://schemas.microsoft.com/office/drawing/2014/main" id="{606F5F0B-C159-4675-94E4-99820FB7C46D}"/>
              </a:ext>
            </a:extLst>
          </p:cNvPr>
          <p:cNvSpPr>
            <a:spLocks noGrp="1"/>
          </p:cNvSpPr>
          <p:nvPr>
            <p:ph type="sldNum" sz="quarter" idx="12"/>
          </p:nvPr>
        </p:nvSpPr>
        <p:spPr/>
        <p:txBody>
          <a:bodyPr/>
          <a:lstStyle>
            <a:lvl1pPr>
              <a:defRPr/>
            </a:lvl1pPr>
          </a:lstStyle>
          <a:p>
            <a:pPr>
              <a:defRPr/>
            </a:pPr>
            <a:fld id="{09C9DE47-52FF-47A4-937C-EDA7EE0E9F53}" type="slidenum">
              <a:rPr lang="ms-MY" altLang="ms-MY"/>
              <a:pPr>
                <a:defRPr/>
              </a:pPr>
              <a:t>‹#›</a:t>
            </a:fld>
            <a:endParaRPr lang="ms-MY" altLang="ms-MY"/>
          </a:p>
        </p:txBody>
      </p:sp>
    </p:spTree>
    <p:extLst>
      <p:ext uri="{BB962C8B-B14F-4D97-AF65-F5344CB8AC3E}">
        <p14:creationId xmlns:p14="http://schemas.microsoft.com/office/powerpoint/2010/main" val="3832869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1FA4137-388C-4A16-8A94-229E91E12731}"/>
              </a:ext>
            </a:extLst>
          </p:cNvPr>
          <p:cNvSpPr>
            <a:spLocks noGrp="1"/>
          </p:cNvSpPr>
          <p:nvPr>
            <p:ph type="dt" sz="half" idx="10"/>
          </p:nvPr>
        </p:nvSpPr>
        <p:spPr/>
        <p:txBody>
          <a:bodyPr/>
          <a:lstStyle>
            <a:lvl1pPr>
              <a:defRPr/>
            </a:lvl1pPr>
          </a:lstStyle>
          <a:p>
            <a:pPr>
              <a:defRPr/>
            </a:pPr>
            <a:fld id="{6C1830EC-33CF-4625-8B8C-B549DA0D5921}" type="datetimeFigureOut">
              <a:rPr lang="en-US"/>
              <a:pPr>
                <a:defRPr/>
              </a:pPr>
              <a:t>5/15/2025</a:t>
            </a:fld>
            <a:endParaRPr lang="en-US" dirty="0"/>
          </a:p>
        </p:txBody>
      </p:sp>
      <p:sp>
        <p:nvSpPr>
          <p:cNvPr id="3" name="Footer Placeholder 4">
            <a:extLst>
              <a:ext uri="{FF2B5EF4-FFF2-40B4-BE49-F238E27FC236}">
                <a16:creationId xmlns:a16="http://schemas.microsoft.com/office/drawing/2014/main" id="{16144942-9335-4CA3-A558-27455B012D84}"/>
              </a:ext>
            </a:extLst>
          </p:cNvPr>
          <p:cNvSpPr>
            <a:spLocks noGrp="1"/>
          </p:cNvSpPr>
          <p:nvPr>
            <p:ph type="ftr" sz="quarter" idx="11"/>
          </p:nvPr>
        </p:nvSpPr>
        <p:spPr/>
        <p:txBody>
          <a:bodyPr/>
          <a:lstStyle>
            <a:lvl1pPr>
              <a:defRPr/>
            </a:lvl1pPr>
          </a:lstStyle>
          <a:p>
            <a:pPr>
              <a:defRPr/>
            </a:pPr>
            <a:endParaRPr lang="en-US" dirty="0"/>
          </a:p>
        </p:txBody>
      </p:sp>
      <p:sp>
        <p:nvSpPr>
          <p:cNvPr id="4" name="Slide Number Placeholder 5">
            <a:extLst>
              <a:ext uri="{FF2B5EF4-FFF2-40B4-BE49-F238E27FC236}">
                <a16:creationId xmlns:a16="http://schemas.microsoft.com/office/drawing/2014/main" id="{CBE19A68-64E5-44A9-B0D5-152A6E6968B7}"/>
              </a:ext>
            </a:extLst>
          </p:cNvPr>
          <p:cNvSpPr>
            <a:spLocks noGrp="1"/>
          </p:cNvSpPr>
          <p:nvPr>
            <p:ph type="sldNum" sz="quarter" idx="12"/>
          </p:nvPr>
        </p:nvSpPr>
        <p:spPr/>
        <p:txBody>
          <a:bodyPr/>
          <a:lstStyle>
            <a:lvl1pPr>
              <a:defRPr/>
            </a:lvl1pPr>
          </a:lstStyle>
          <a:p>
            <a:pPr>
              <a:defRPr/>
            </a:pPr>
            <a:fld id="{5D0E1C85-C7BD-4B3C-849F-D82EEA3339F6}" type="slidenum">
              <a:rPr lang="ms-MY" altLang="ms-MY"/>
              <a:pPr>
                <a:defRPr/>
              </a:pPr>
              <a:t>‹#›</a:t>
            </a:fld>
            <a:endParaRPr lang="ms-MY" altLang="ms-MY"/>
          </a:p>
        </p:txBody>
      </p:sp>
    </p:spTree>
    <p:extLst>
      <p:ext uri="{BB962C8B-B14F-4D97-AF65-F5344CB8AC3E}">
        <p14:creationId xmlns:p14="http://schemas.microsoft.com/office/powerpoint/2010/main" val="1820731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12000" y="2160270"/>
            <a:ext cx="7548052" cy="7560945"/>
          </a:xfrm>
        </p:spPr>
        <p:txBody>
          <a:bodyPr anchor="b"/>
          <a:lstStyle>
            <a:lvl1pPr>
              <a:defRPr sz="6142"/>
            </a:lvl1pPr>
          </a:lstStyle>
          <a:p>
            <a:r>
              <a:rPr lang="en-US"/>
              <a:t>Click to edit Master title style</a:t>
            </a:r>
          </a:p>
        </p:txBody>
      </p:sp>
      <p:sp>
        <p:nvSpPr>
          <p:cNvPr id="3" name="Content Placeholder 2"/>
          <p:cNvSpPr>
            <a:spLocks noGrp="1"/>
          </p:cNvSpPr>
          <p:nvPr>
            <p:ph idx="1"/>
          </p:nvPr>
        </p:nvSpPr>
        <p:spPr>
          <a:xfrm>
            <a:off x="9949291" y="4665586"/>
            <a:ext cx="11847731" cy="23027878"/>
          </a:xfrm>
        </p:spPr>
        <p:txBody>
          <a:bodyPr/>
          <a:lstStyle>
            <a:lvl1pPr>
              <a:defRPr sz="6142"/>
            </a:lvl1pPr>
            <a:lvl2pPr>
              <a:defRPr sz="5375"/>
            </a:lvl2pPr>
            <a:lvl3pPr>
              <a:defRPr sz="4607"/>
            </a:lvl3pPr>
            <a:lvl4pPr>
              <a:defRPr sz="3839"/>
            </a:lvl4pPr>
            <a:lvl5pPr>
              <a:defRPr sz="3839"/>
            </a:lvl5pPr>
            <a:lvl6pPr>
              <a:defRPr sz="3839"/>
            </a:lvl6pPr>
            <a:lvl7pPr>
              <a:defRPr sz="3839"/>
            </a:lvl7pPr>
            <a:lvl8pPr>
              <a:defRPr sz="3839"/>
            </a:lvl8pPr>
            <a:lvl9pPr>
              <a:defRPr sz="3839"/>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12000" y="9721215"/>
            <a:ext cx="7548052" cy="18009753"/>
          </a:xfrm>
        </p:spPr>
        <p:txBody>
          <a:bodyPr/>
          <a:lstStyle>
            <a:lvl1pPr marL="0" indent="0">
              <a:buNone/>
              <a:defRPr sz="3071"/>
            </a:lvl1pPr>
            <a:lvl2pPr marL="877595" indent="0">
              <a:buNone/>
              <a:defRPr sz="2687"/>
            </a:lvl2pPr>
            <a:lvl3pPr marL="1755191" indent="0">
              <a:buNone/>
              <a:defRPr sz="2303"/>
            </a:lvl3pPr>
            <a:lvl4pPr marL="2632786" indent="0">
              <a:buNone/>
              <a:defRPr sz="1920"/>
            </a:lvl4pPr>
            <a:lvl5pPr marL="3510382" indent="0">
              <a:buNone/>
              <a:defRPr sz="1920"/>
            </a:lvl5pPr>
            <a:lvl6pPr marL="4387977" indent="0">
              <a:buNone/>
              <a:defRPr sz="1920"/>
            </a:lvl6pPr>
            <a:lvl7pPr marL="5265572" indent="0">
              <a:buNone/>
              <a:defRPr sz="1920"/>
            </a:lvl7pPr>
            <a:lvl8pPr marL="6143168" indent="0">
              <a:buNone/>
              <a:defRPr sz="1920"/>
            </a:lvl8pPr>
            <a:lvl9pPr marL="7020763" indent="0">
              <a:buNone/>
              <a:defRPr sz="1920"/>
            </a:lvl9pPr>
          </a:lstStyle>
          <a:p>
            <a:pPr lvl="0"/>
            <a:r>
              <a:rPr lang="en-US"/>
              <a:t>Edit Master text styles</a:t>
            </a:r>
          </a:p>
        </p:txBody>
      </p:sp>
      <p:sp>
        <p:nvSpPr>
          <p:cNvPr id="5" name="Date Placeholder 3">
            <a:extLst>
              <a:ext uri="{FF2B5EF4-FFF2-40B4-BE49-F238E27FC236}">
                <a16:creationId xmlns:a16="http://schemas.microsoft.com/office/drawing/2014/main" id="{C6B103A8-73B1-4BE9-BE32-D4F2DFAA2B1A}"/>
              </a:ext>
            </a:extLst>
          </p:cNvPr>
          <p:cNvSpPr>
            <a:spLocks noGrp="1"/>
          </p:cNvSpPr>
          <p:nvPr>
            <p:ph type="dt" sz="half" idx="10"/>
          </p:nvPr>
        </p:nvSpPr>
        <p:spPr/>
        <p:txBody>
          <a:bodyPr/>
          <a:lstStyle>
            <a:lvl1pPr>
              <a:defRPr/>
            </a:lvl1pPr>
          </a:lstStyle>
          <a:p>
            <a:pPr>
              <a:defRPr/>
            </a:pPr>
            <a:fld id="{D3FBC69A-89C5-42CF-82FD-2A519F7F8E94}" type="datetimeFigureOut">
              <a:rPr lang="en-US"/>
              <a:pPr>
                <a:defRPr/>
              </a:pPr>
              <a:t>5/15/2025</a:t>
            </a:fld>
            <a:endParaRPr lang="en-US" dirty="0"/>
          </a:p>
        </p:txBody>
      </p:sp>
      <p:sp>
        <p:nvSpPr>
          <p:cNvPr id="6" name="Footer Placeholder 4">
            <a:extLst>
              <a:ext uri="{FF2B5EF4-FFF2-40B4-BE49-F238E27FC236}">
                <a16:creationId xmlns:a16="http://schemas.microsoft.com/office/drawing/2014/main" id="{B95E96FD-C733-4638-9AF3-14FD40E10D05}"/>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56E32112-6937-45C9-98E7-F98421DD963E}"/>
              </a:ext>
            </a:extLst>
          </p:cNvPr>
          <p:cNvSpPr>
            <a:spLocks noGrp="1"/>
          </p:cNvSpPr>
          <p:nvPr>
            <p:ph type="sldNum" sz="quarter" idx="12"/>
          </p:nvPr>
        </p:nvSpPr>
        <p:spPr/>
        <p:txBody>
          <a:bodyPr/>
          <a:lstStyle>
            <a:lvl1pPr>
              <a:defRPr/>
            </a:lvl1pPr>
          </a:lstStyle>
          <a:p>
            <a:pPr>
              <a:defRPr/>
            </a:pPr>
            <a:fld id="{EBBEEC0F-EB5C-4032-8BBA-F055E5452CA6}" type="slidenum">
              <a:rPr lang="ms-MY" altLang="ms-MY"/>
              <a:pPr>
                <a:defRPr/>
              </a:pPr>
              <a:t>‹#›</a:t>
            </a:fld>
            <a:endParaRPr lang="ms-MY" altLang="ms-MY"/>
          </a:p>
        </p:txBody>
      </p:sp>
    </p:spTree>
    <p:extLst>
      <p:ext uri="{BB962C8B-B14F-4D97-AF65-F5344CB8AC3E}">
        <p14:creationId xmlns:p14="http://schemas.microsoft.com/office/powerpoint/2010/main" val="3726872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12000" y="2160270"/>
            <a:ext cx="7548052" cy="7560945"/>
          </a:xfrm>
        </p:spPr>
        <p:txBody>
          <a:bodyPr anchor="b"/>
          <a:lstStyle>
            <a:lvl1pPr>
              <a:defRPr sz="6142"/>
            </a:lvl1pPr>
          </a:lstStyle>
          <a:p>
            <a:r>
              <a:rPr lang="en-US"/>
              <a:t>Click to edit Master title style</a:t>
            </a:r>
          </a:p>
        </p:txBody>
      </p:sp>
      <p:sp>
        <p:nvSpPr>
          <p:cNvPr id="3" name="Picture Placeholder 2"/>
          <p:cNvSpPr>
            <a:spLocks noGrp="1"/>
          </p:cNvSpPr>
          <p:nvPr>
            <p:ph type="pic" idx="1"/>
          </p:nvPr>
        </p:nvSpPr>
        <p:spPr>
          <a:xfrm>
            <a:off x="9949291" y="4665586"/>
            <a:ext cx="11847731" cy="23027878"/>
          </a:xfrm>
        </p:spPr>
        <p:txBody>
          <a:bodyPr/>
          <a:lstStyle>
            <a:lvl1pPr marL="0" indent="0">
              <a:buNone/>
              <a:defRPr sz="6142"/>
            </a:lvl1pPr>
            <a:lvl2pPr marL="877595" indent="0">
              <a:buNone/>
              <a:defRPr sz="5375"/>
            </a:lvl2pPr>
            <a:lvl3pPr marL="1755191" indent="0">
              <a:buNone/>
              <a:defRPr sz="4607"/>
            </a:lvl3pPr>
            <a:lvl4pPr marL="2632786" indent="0">
              <a:buNone/>
              <a:defRPr sz="3839"/>
            </a:lvl4pPr>
            <a:lvl5pPr marL="3510382" indent="0">
              <a:buNone/>
              <a:defRPr sz="3839"/>
            </a:lvl5pPr>
            <a:lvl6pPr marL="4387977" indent="0">
              <a:buNone/>
              <a:defRPr sz="3839"/>
            </a:lvl6pPr>
            <a:lvl7pPr marL="5265572" indent="0">
              <a:buNone/>
              <a:defRPr sz="3839"/>
            </a:lvl7pPr>
            <a:lvl8pPr marL="6143168" indent="0">
              <a:buNone/>
              <a:defRPr sz="3839"/>
            </a:lvl8pPr>
            <a:lvl9pPr marL="7020763" indent="0">
              <a:buNone/>
              <a:defRPr sz="3839"/>
            </a:lvl9pPr>
          </a:lstStyle>
          <a:p>
            <a:pPr lvl="0"/>
            <a:endParaRPr lang="en-US" noProof="0" dirty="0"/>
          </a:p>
        </p:txBody>
      </p:sp>
      <p:sp>
        <p:nvSpPr>
          <p:cNvPr id="4" name="Text Placeholder 3"/>
          <p:cNvSpPr>
            <a:spLocks noGrp="1"/>
          </p:cNvSpPr>
          <p:nvPr>
            <p:ph type="body" sz="half" idx="2"/>
          </p:nvPr>
        </p:nvSpPr>
        <p:spPr>
          <a:xfrm>
            <a:off x="1612000" y="9721215"/>
            <a:ext cx="7548052" cy="18009753"/>
          </a:xfrm>
        </p:spPr>
        <p:txBody>
          <a:bodyPr/>
          <a:lstStyle>
            <a:lvl1pPr marL="0" indent="0">
              <a:buNone/>
              <a:defRPr sz="3071"/>
            </a:lvl1pPr>
            <a:lvl2pPr marL="877595" indent="0">
              <a:buNone/>
              <a:defRPr sz="2687"/>
            </a:lvl2pPr>
            <a:lvl3pPr marL="1755191" indent="0">
              <a:buNone/>
              <a:defRPr sz="2303"/>
            </a:lvl3pPr>
            <a:lvl4pPr marL="2632786" indent="0">
              <a:buNone/>
              <a:defRPr sz="1920"/>
            </a:lvl4pPr>
            <a:lvl5pPr marL="3510382" indent="0">
              <a:buNone/>
              <a:defRPr sz="1920"/>
            </a:lvl5pPr>
            <a:lvl6pPr marL="4387977" indent="0">
              <a:buNone/>
              <a:defRPr sz="1920"/>
            </a:lvl6pPr>
            <a:lvl7pPr marL="5265572" indent="0">
              <a:buNone/>
              <a:defRPr sz="1920"/>
            </a:lvl7pPr>
            <a:lvl8pPr marL="6143168" indent="0">
              <a:buNone/>
              <a:defRPr sz="1920"/>
            </a:lvl8pPr>
            <a:lvl9pPr marL="7020763" indent="0">
              <a:buNone/>
              <a:defRPr sz="1920"/>
            </a:lvl9pPr>
          </a:lstStyle>
          <a:p>
            <a:pPr lvl="0"/>
            <a:r>
              <a:rPr lang="en-US"/>
              <a:t>Edit Master text styles</a:t>
            </a:r>
          </a:p>
        </p:txBody>
      </p:sp>
      <p:sp>
        <p:nvSpPr>
          <p:cNvPr id="5" name="Date Placeholder 3">
            <a:extLst>
              <a:ext uri="{FF2B5EF4-FFF2-40B4-BE49-F238E27FC236}">
                <a16:creationId xmlns:a16="http://schemas.microsoft.com/office/drawing/2014/main" id="{A37C7C01-887A-4D5E-9800-6A2457858CB8}"/>
              </a:ext>
            </a:extLst>
          </p:cNvPr>
          <p:cNvSpPr>
            <a:spLocks noGrp="1"/>
          </p:cNvSpPr>
          <p:nvPr>
            <p:ph type="dt" sz="half" idx="10"/>
          </p:nvPr>
        </p:nvSpPr>
        <p:spPr/>
        <p:txBody>
          <a:bodyPr/>
          <a:lstStyle>
            <a:lvl1pPr>
              <a:defRPr/>
            </a:lvl1pPr>
          </a:lstStyle>
          <a:p>
            <a:pPr>
              <a:defRPr/>
            </a:pPr>
            <a:fld id="{F48F2912-0122-4AF9-ADB3-310DFAC0EA0C}" type="datetimeFigureOut">
              <a:rPr lang="en-US"/>
              <a:pPr>
                <a:defRPr/>
              </a:pPr>
              <a:t>5/15/2025</a:t>
            </a:fld>
            <a:endParaRPr lang="en-US" dirty="0"/>
          </a:p>
        </p:txBody>
      </p:sp>
      <p:sp>
        <p:nvSpPr>
          <p:cNvPr id="6" name="Footer Placeholder 4">
            <a:extLst>
              <a:ext uri="{FF2B5EF4-FFF2-40B4-BE49-F238E27FC236}">
                <a16:creationId xmlns:a16="http://schemas.microsoft.com/office/drawing/2014/main" id="{0BD431B5-C02A-49D2-B731-672846BAC47A}"/>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08731099-F206-48BE-BDD8-9D7327D1030E}"/>
              </a:ext>
            </a:extLst>
          </p:cNvPr>
          <p:cNvSpPr>
            <a:spLocks noGrp="1"/>
          </p:cNvSpPr>
          <p:nvPr>
            <p:ph type="sldNum" sz="quarter" idx="12"/>
          </p:nvPr>
        </p:nvSpPr>
        <p:spPr/>
        <p:txBody>
          <a:bodyPr/>
          <a:lstStyle>
            <a:lvl1pPr>
              <a:defRPr/>
            </a:lvl1pPr>
          </a:lstStyle>
          <a:p>
            <a:pPr>
              <a:defRPr/>
            </a:pPr>
            <a:fld id="{1FE7E8EE-7A62-4C24-A549-101E06B60A48}" type="slidenum">
              <a:rPr lang="ms-MY" altLang="ms-MY"/>
              <a:pPr>
                <a:defRPr/>
              </a:pPr>
              <a:t>‹#›</a:t>
            </a:fld>
            <a:endParaRPr lang="ms-MY" altLang="ms-MY"/>
          </a:p>
        </p:txBody>
      </p:sp>
    </p:spTree>
    <p:extLst>
      <p:ext uri="{BB962C8B-B14F-4D97-AF65-F5344CB8AC3E}">
        <p14:creationId xmlns:p14="http://schemas.microsoft.com/office/powerpoint/2010/main" val="139546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8A48CD-0FB7-40ED-887A-000A983D27C2}"/>
              </a:ext>
            </a:extLst>
          </p:cNvPr>
          <p:cNvSpPr>
            <a:spLocks noGrp="1"/>
          </p:cNvSpPr>
          <p:nvPr>
            <p:ph type="title"/>
          </p:nvPr>
        </p:nvSpPr>
        <p:spPr>
          <a:xfrm>
            <a:off x="1609725" y="1725613"/>
            <a:ext cx="20183475" cy="6262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F467DA7-9DD6-4F78-80DF-EBC839C7FF01}"/>
              </a:ext>
            </a:extLst>
          </p:cNvPr>
          <p:cNvSpPr>
            <a:spLocks noGrp="1"/>
          </p:cNvSpPr>
          <p:nvPr>
            <p:ph type="body" idx="1"/>
          </p:nvPr>
        </p:nvSpPr>
        <p:spPr>
          <a:xfrm>
            <a:off x="1609725" y="8626475"/>
            <a:ext cx="20183475" cy="2055971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20B4BC-47C2-44CD-A784-88089E1FEABE}"/>
              </a:ext>
            </a:extLst>
          </p:cNvPr>
          <p:cNvSpPr>
            <a:spLocks noGrp="1"/>
          </p:cNvSpPr>
          <p:nvPr>
            <p:ph type="dt" sz="half" idx="2"/>
          </p:nvPr>
        </p:nvSpPr>
        <p:spPr>
          <a:xfrm>
            <a:off x="1609725" y="30033913"/>
            <a:ext cx="5264150" cy="1725612"/>
          </a:xfrm>
          <a:prstGeom prst="rect">
            <a:avLst/>
          </a:prstGeom>
        </p:spPr>
        <p:txBody>
          <a:bodyPr vert="horz" lIns="91440" tIns="45720" rIns="91440" bIns="45720" rtlCol="0" anchor="ctr"/>
          <a:lstStyle>
            <a:lvl1pPr algn="l" eaLnBrk="1" fontAlgn="auto" hangingPunct="1">
              <a:spcBef>
                <a:spcPts val="0"/>
              </a:spcBef>
              <a:spcAft>
                <a:spcPts val="0"/>
              </a:spcAft>
              <a:defRPr sz="2303" smtClean="0">
                <a:solidFill>
                  <a:schemeClr val="tx1">
                    <a:tint val="75000"/>
                  </a:schemeClr>
                </a:solidFill>
                <a:latin typeface="+mn-lt"/>
              </a:defRPr>
            </a:lvl1pPr>
          </a:lstStyle>
          <a:p>
            <a:pPr>
              <a:defRPr/>
            </a:pPr>
            <a:fld id="{CCC71389-B7D3-4D15-864B-1C6938990AD0}" type="datetimeFigureOut">
              <a:rPr lang="en-US"/>
              <a:pPr>
                <a:defRPr/>
              </a:pPr>
              <a:t>5/15/2025</a:t>
            </a:fld>
            <a:endParaRPr lang="en-US" dirty="0"/>
          </a:p>
        </p:txBody>
      </p:sp>
      <p:sp>
        <p:nvSpPr>
          <p:cNvPr id="5" name="Footer Placeholder 4">
            <a:extLst>
              <a:ext uri="{FF2B5EF4-FFF2-40B4-BE49-F238E27FC236}">
                <a16:creationId xmlns:a16="http://schemas.microsoft.com/office/drawing/2014/main" id="{24514F20-A6A8-4865-B5DD-3E2FCF5D9941}"/>
              </a:ext>
            </a:extLst>
          </p:cNvPr>
          <p:cNvSpPr>
            <a:spLocks noGrp="1"/>
          </p:cNvSpPr>
          <p:nvPr>
            <p:ph type="ftr" sz="quarter" idx="3"/>
          </p:nvPr>
        </p:nvSpPr>
        <p:spPr>
          <a:xfrm>
            <a:off x="7751763" y="30033913"/>
            <a:ext cx="7899400" cy="1725612"/>
          </a:xfrm>
          <a:prstGeom prst="rect">
            <a:avLst/>
          </a:prstGeom>
        </p:spPr>
        <p:txBody>
          <a:bodyPr vert="horz" lIns="91440" tIns="45720" rIns="91440" bIns="45720" rtlCol="0" anchor="ctr"/>
          <a:lstStyle>
            <a:lvl1pPr algn="ctr" eaLnBrk="1" fontAlgn="auto" hangingPunct="1">
              <a:spcBef>
                <a:spcPts val="0"/>
              </a:spcBef>
              <a:spcAft>
                <a:spcPts val="0"/>
              </a:spcAft>
              <a:defRPr sz="2303">
                <a:solidFill>
                  <a:schemeClr val="tx1">
                    <a:tint val="75000"/>
                  </a:schemeClr>
                </a:solidFill>
                <a:latin typeface="+mn-lt"/>
              </a:defRPr>
            </a:lvl1pPr>
          </a:lstStyle>
          <a:p>
            <a:pPr>
              <a:defRPr/>
            </a:pPr>
            <a:endParaRPr lang="en-US" dirty="0"/>
          </a:p>
        </p:txBody>
      </p:sp>
      <p:sp>
        <p:nvSpPr>
          <p:cNvPr id="6" name="Slide Number Placeholder 5">
            <a:extLst>
              <a:ext uri="{FF2B5EF4-FFF2-40B4-BE49-F238E27FC236}">
                <a16:creationId xmlns:a16="http://schemas.microsoft.com/office/drawing/2014/main" id="{247A6FD2-73E9-4E7E-BC89-367EC1CC4B22}"/>
              </a:ext>
            </a:extLst>
          </p:cNvPr>
          <p:cNvSpPr>
            <a:spLocks noGrp="1"/>
          </p:cNvSpPr>
          <p:nvPr>
            <p:ph type="sldNum" sz="quarter" idx="4"/>
          </p:nvPr>
        </p:nvSpPr>
        <p:spPr>
          <a:xfrm>
            <a:off x="16529050" y="30033913"/>
            <a:ext cx="5264150" cy="1725612"/>
          </a:xfrm>
          <a:prstGeom prst="rect">
            <a:avLst/>
          </a:prstGeom>
        </p:spPr>
        <p:txBody>
          <a:bodyPr vert="horz" lIns="91440" tIns="45720" rIns="91440" bIns="45720" rtlCol="0" anchor="ctr"/>
          <a:lstStyle>
            <a:lvl1pPr algn="r" eaLnBrk="1" fontAlgn="auto" hangingPunct="1">
              <a:spcBef>
                <a:spcPts val="0"/>
              </a:spcBef>
              <a:spcAft>
                <a:spcPts val="0"/>
              </a:spcAft>
              <a:defRPr sz="2303" smtClean="0">
                <a:solidFill>
                  <a:schemeClr val="tx1">
                    <a:tint val="75000"/>
                  </a:schemeClr>
                </a:solidFill>
                <a:latin typeface="+mn-lt"/>
              </a:defRPr>
            </a:lvl1pPr>
          </a:lstStyle>
          <a:p>
            <a:pPr>
              <a:defRPr/>
            </a:pPr>
            <a:fld id="{AF322070-9C22-43DC-BA77-B47A63B48F79}" type="slidenum">
              <a:rPr lang="ms-MY" altLang="ms-MY"/>
              <a:pPr>
                <a:defRPr/>
              </a:pPr>
              <a:t>‹#›</a:t>
            </a:fld>
            <a:endParaRPr lang="ms-MY" altLang="ms-MY"/>
          </a:p>
        </p:txBody>
      </p:sp>
    </p:spTree>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xStyles>
    <p:titleStyle>
      <a:lvl1pPr algn="l" defTabSz="1754188" rtl="0" fontAlgn="base">
        <a:lnSpc>
          <a:spcPct val="90000"/>
        </a:lnSpc>
        <a:spcBef>
          <a:spcPct val="0"/>
        </a:spcBef>
        <a:spcAft>
          <a:spcPct val="0"/>
        </a:spcAft>
        <a:defRPr sz="8400" kern="1200">
          <a:solidFill>
            <a:schemeClr val="tx1"/>
          </a:solidFill>
          <a:latin typeface="+mj-lt"/>
          <a:ea typeface="+mj-ea"/>
          <a:cs typeface="+mj-cs"/>
        </a:defRPr>
      </a:lvl1pPr>
      <a:lvl2pPr algn="l" defTabSz="1754188" rtl="0" fontAlgn="base">
        <a:lnSpc>
          <a:spcPct val="90000"/>
        </a:lnSpc>
        <a:spcBef>
          <a:spcPct val="0"/>
        </a:spcBef>
        <a:spcAft>
          <a:spcPct val="0"/>
        </a:spcAft>
        <a:defRPr sz="8400">
          <a:solidFill>
            <a:schemeClr val="tx1"/>
          </a:solidFill>
          <a:latin typeface="Calibri Light" panose="020F0302020204030204" pitchFamily="34" charset="0"/>
        </a:defRPr>
      </a:lvl2pPr>
      <a:lvl3pPr algn="l" defTabSz="1754188" rtl="0" fontAlgn="base">
        <a:lnSpc>
          <a:spcPct val="90000"/>
        </a:lnSpc>
        <a:spcBef>
          <a:spcPct val="0"/>
        </a:spcBef>
        <a:spcAft>
          <a:spcPct val="0"/>
        </a:spcAft>
        <a:defRPr sz="8400">
          <a:solidFill>
            <a:schemeClr val="tx1"/>
          </a:solidFill>
          <a:latin typeface="Calibri Light" panose="020F0302020204030204" pitchFamily="34" charset="0"/>
        </a:defRPr>
      </a:lvl3pPr>
      <a:lvl4pPr algn="l" defTabSz="1754188" rtl="0" fontAlgn="base">
        <a:lnSpc>
          <a:spcPct val="90000"/>
        </a:lnSpc>
        <a:spcBef>
          <a:spcPct val="0"/>
        </a:spcBef>
        <a:spcAft>
          <a:spcPct val="0"/>
        </a:spcAft>
        <a:defRPr sz="8400">
          <a:solidFill>
            <a:schemeClr val="tx1"/>
          </a:solidFill>
          <a:latin typeface="Calibri Light" panose="020F0302020204030204" pitchFamily="34" charset="0"/>
        </a:defRPr>
      </a:lvl4pPr>
      <a:lvl5pPr algn="l" defTabSz="1754188" rtl="0" fontAlgn="base">
        <a:lnSpc>
          <a:spcPct val="90000"/>
        </a:lnSpc>
        <a:spcBef>
          <a:spcPct val="0"/>
        </a:spcBef>
        <a:spcAft>
          <a:spcPct val="0"/>
        </a:spcAft>
        <a:defRPr sz="8400">
          <a:solidFill>
            <a:schemeClr val="tx1"/>
          </a:solidFill>
          <a:latin typeface="Calibri Light" panose="020F0302020204030204" pitchFamily="34" charset="0"/>
        </a:defRPr>
      </a:lvl5pPr>
      <a:lvl6pPr marL="457200" algn="l" defTabSz="1754188" rtl="0" fontAlgn="base">
        <a:lnSpc>
          <a:spcPct val="90000"/>
        </a:lnSpc>
        <a:spcBef>
          <a:spcPct val="0"/>
        </a:spcBef>
        <a:spcAft>
          <a:spcPct val="0"/>
        </a:spcAft>
        <a:defRPr sz="8400">
          <a:solidFill>
            <a:schemeClr val="tx1"/>
          </a:solidFill>
          <a:latin typeface="Calibri Light" panose="020F0302020204030204" pitchFamily="34" charset="0"/>
        </a:defRPr>
      </a:lvl6pPr>
      <a:lvl7pPr marL="914400" algn="l" defTabSz="1754188" rtl="0" fontAlgn="base">
        <a:lnSpc>
          <a:spcPct val="90000"/>
        </a:lnSpc>
        <a:spcBef>
          <a:spcPct val="0"/>
        </a:spcBef>
        <a:spcAft>
          <a:spcPct val="0"/>
        </a:spcAft>
        <a:defRPr sz="8400">
          <a:solidFill>
            <a:schemeClr val="tx1"/>
          </a:solidFill>
          <a:latin typeface="Calibri Light" panose="020F0302020204030204" pitchFamily="34" charset="0"/>
        </a:defRPr>
      </a:lvl7pPr>
      <a:lvl8pPr marL="1371600" algn="l" defTabSz="1754188" rtl="0" fontAlgn="base">
        <a:lnSpc>
          <a:spcPct val="90000"/>
        </a:lnSpc>
        <a:spcBef>
          <a:spcPct val="0"/>
        </a:spcBef>
        <a:spcAft>
          <a:spcPct val="0"/>
        </a:spcAft>
        <a:defRPr sz="8400">
          <a:solidFill>
            <a:schemeClr val="tx1"/>
          </a:solidFill>
          <a:latin typeface="Calibri Light" panose="020F0302020204030204" pitchFamily="34" charset="0"/>
        </a:defRPr>
      </a:lvl8pPr>
      <a:lvl9pPr marL="1828800" algn="l" defTabSz="1754188" rtl="0" fontAlgn="base">
        <a:lnSpc>
          <a:spcPct val="90000"/>
        </a:lnSpc>
        <a:spcBef>
          <a:spcPct val="0"/>
        </a:spcBef>
        <a:spcAft>
          <a:spcPct val="0"/>
        </a:spcAft>
        <a:defRPr sz="8400">
          <a:solidFill>
            <a:schemeClr val="tx1"/>
          </a:solidFill>
          <a:latin typeface="Calibri Light" panose="020F0302020204030204" pitchFamily="34" charset="0"/>
        </a:defRPr>
      </a:lvl9pPr>
    </p:titleStyle>
    <p:bodyStyle>
      <a:lvl1pPr marL="438150" indent="-438150" algn="l" defTabSz="1754188" rtl="0" fontAlgn="base">
        <a:lnSpc>
          <a:spcPct val="90000"/>
        </a:lnSpc>
        <a:spcBef>
          <a:spcPts val="1925"/>
        </a:spcBef>
        <a:spcAft>
          <a:spcPct val="0"/>
        </a:spcAft>
        <a:buFont typeface="Arial" panose="020B0604020202020204" pitchFamily="34" charset="0"/>
        <a:buChar char="•"/>
        <a:defRPr sz="5300" kern="1200">
          <a:solidFill>
            <a:schemeClr val="tx1"/>
          </a:solidFill>
          <a:latin typeface="+mn-lt"/>
          <a:ea typeface="+mn-ea"/>
          <a:cs typeface="+mn-cs"/>
        </a:defRPr>
      </a:lvl1pPr>
      <a:lvl2pPr marL="1316038" indent="-438150" algn="l" defTabSz="1754188" rtl="0" fontAlgn="base">
        <a:lnSpc>
          <a:spcPct val="90000"/>
        </a:lnSpc>
        <a:spcBef>
          <a:spcPts val="963"/>
        </a:spcBef>
        <a:spcAft>
          <a:spcPct val="0"/>
        </a:spcAft>
        <a:buFont typeface="Arial" panose="020B0604020202020204" pitchFamily="34" charset="0"/>
        <a:buChar char="•"/>
        <a:defRPr sz="4600" kern="1200">
          <a:solidFill>
            <a:schemeClr val="tx1"/>
          </a:solidFill>
          <a:latin typeface="+mn-lt"/>
          <a:ea typeface="+mn-ea"/>
          <a:cs typeface="+mn-cs"/>
        </a:defRPr>
      </a:lvl2pPr>
      <a:lvl3pPr marL="2193925" indent="-438150" algn="l" defTabSz="1754188" rtl="0" fontAlgn="base">
        <a:lnSpc>
          <a:spcPct val="90000"/>
        </a:lnSpc>
        <a:spcBef>
          <a:spcPts val="963"/>
        </a:spcBef>
        <a:spcAft>
          <a:spcPct val="0"/>
        </a:spcAft>
        <a:buFont typeface="Arial" panose="020B0604020202020204" pitchFamily="34" charset="0"/>
        <a:buChar char="•"/>
        <a:defRPr sz="3800" kern="1200">
          <a:solidFill>
            <a:schemeClr val="tx1"/>
          </a:solidFill>
          <a:latin typeface="+mn-lt"/>
          <a:ea typeface="+mn-ea"/>
          <a:cs typeface="+mn-cs"/>
        </a:defRPr>
      </a:lvl3pPr>
      <a:lvl4pPr marL="3070225" indent="-438150" algn="l" defTabSz="1754188" rtl="0" fontAlgn="base">
        <a:lnSpc>
          <a:spcPct val="90000"/>
        </a:lnSpc>
        <a:spcBef>
          <a:spcPts val="963"/>
        </a:spcBef>
        <a:spcAft>
          <a:spcPct val="0"/>
        </a:spcAft>
        <a:buFont typeface="Arial" panose="020B0604020202020204" pitchFamily="34" charset="0"/>
        <a:buChar char="•"/>
        <a:defRPr sz="3400" kern="1200">
          <a:solidFill>
            <a:schemeClr val="tx1"/>
          </a:solidFill>
          <a:latin typeface="+mn-lt"/>
          <a:ea typeface="+mn-ea"/>
          <a:cs typeface="+mn-cs"/>
        </a:defRPr>
      </a:lvl4pPr>
      <a:lvl5pPr marL="3948113" indent="-438150" algn="l" defTabSz="1754188" rtl="0" fontAlgn="base">
        <a:lnSpc>
          <a:spcPct val="90000"/>
        </a:lnSpc>
        <a:spcBef>
          <a:spcPts val="963"/>
        </a:spcBef>
        <a:spcAft>
          <a:spcPct val="0"/>
        </a:spcAft>
        <a:buFont typeface="Arial" panose="020B0604020202020204" pitchFamily="34" charset="0"/>
        <a:buChar char="•"/>
        <a:defRPr sz="3400" kern="1200">
          <a:solidFill>
            <a:schemeClr val="tx1"/>
          </a:solidFill>
          <a:latin typeface="+mn-lt"/>
          <a:ea typeface="+mn-ea"/>
          <a:cs typeface="+mn-cs"/>
        </a:defRPr>
      </a:lvl5pPr>
      <a:lvl6pPr marL="4826775" indent="-438798" algn="l" defTabSz="1755191" rtl="0" eaLnBrk="1" latinLnBrk="0" hangingPunct="1">
        <a:lnSpc>
          <a:spcPct val="90000"/>
        </a:lnSpc>
        <a:spcBef>
          <a:spcPts val="960"/>
        </a:spcBef>
        <a:buFont typeface="Arial" panose="020B0604020202020204" pitchFamily="34" charset="0"/>
        <a:buChar char="•"/>
        <a:defRPr sz="3455" kern="1200">
          <a:solidFill>
            <a:schemeClr val="tx1"/>
          </a:solidFill>
          <a:latin typeface="+mn-lt"/>
          <a:ea typeface="+mn-ea"/>
          <a:cs typeface="+mn-cs"/>
        </a:defRPr>
      </a:lvl6pPr>
      <a:lvl7pPr marL="5704370" indent="-438798" algn="l" defTabSz="1755191" rtl="0" eaLnBrk="1" latinLnBrk="0" hangingPunct="1">
        <a:lnSpc>
          <a:spcPct val="90000"/>
        </a:lnSpc>
        <a:spcBef>
          <a:spcPts val="960"/>
        </a:spcBef>
        <a:buFont typeface="Arial" panose="020B0604020202020204" pitchFamily="34" charset="0"/>
        <a:buChar char="•"/>
        <a:defRPr sz="3455" kern="1200">
          <a:solidFill>
            <a:schemeClr val="tx1"/>
          </a:solidFill>
          <a:latin typeface="+mn-lt"/>
          <a:ea typeface="+mn-ea"/>
          <a:cs typeface="+mn-cs"/>
        </a:defRPr>
      </a:lvl7pPr>
      <a:lvl8pPr marL="6581966" indent="-438798" algn="l" defTabSz="1755191" rtl="0" eaLnBrk="1" latinLnBrk="0" hangingPunct="1">
        <a:lnSpc>
          <a:spcPct val="90000"/>
        </a:lnSpc>
        <a:spcBef>
          <a:spcPts val="960"/>
        </a:spcBef>
        <a:buFont typeface="Arial" panose="020B0604020202020204" pitchFamily="34" charset="0"/>
        <a:buChar char="•"/>
        <a:defRPr sz="3455" kern="1200">
          <a:solidFill>
            <a:schemeClr val="tx1"/>
          </a:solidFill>
          <a:latin typeface="+mn-lt"/>
          <a:ea typeface="+mn-ea"/>
          <a:cs typeface="+mn-cs"/>
        </a:defRPr>
      </a:lvl8pPr>
      <a:lvl9pPr marL="7459561" indent="-438798" algn="l" defTabSz="1755191" rtl="0" eaLnBrk="1" latinLnBrk="0" hangingPunct="1">
        <a:lnSpc>
          <a:spcPct val="90000"/>
        </a:lnSpc>
        <a:spcBef>
          <a:spcPts val="960"/>
        </a:spcBef>
        <a:buFont typeface="Arial" panose="020B0604020202020204" pitchFamily="34" charset="0"/>
        <a:buChar char="•"/>
        <a:defRPr sz="3455" kern="1200">
          <a:solidFill>
            <a:schemeClr val="tx1"/>
          </a:solidFill>
          <a:latin typeface="+mn-lt"/>
          <a:ea typeface="+mn-ea"/>
          <a:cs typeface="+mn-cs"/>
        </a:defRPr>
      </a:lvl9pPr>
    </p:bodyStyle>
    <p:otherStyle>
      <a:defPPr>
        <a:defRPr lang="en-US"/>
      </a:defPPr>
      <a:lvl1pPr marL="0" algn="l" defTabSz="1755191" rtl="0" eaLnBrk="1" latinLnBrk="0" hangingPunct="1">
        <a:defRPr sz="3455" kern="1200">
          <a:solidFill>
            <a:schemeClr val="tx1"/>
          </a:solidFill>
          <a:latin typeface="+mn-lt"/>
          <a:ea typeface="+mn-ea"/>
          <a:cs typeface="+mn-cs"/>
        </a:defRPr>
      </a:lvl1pPr>
      <a:lvl2pPr marL="877595" algn="l" defTabSz="1755191" rtl="0" eaLnBrk="1" latinLnBrk="0" hangingPunct="1">
        <a:defRPr sz="3455" kern="1200">
          <a:solidFill>
            <a:schemeClr val="tx1"/>
          </a:solidFill>
          <a:latin typeface="+mn-lt"/>
          <a:ea typeface="+mn-ea"/>
          <a:cs typeface="+mn-cs"/>
        </a:defRPr>
      </a:lvl2pPr>
      <a:lvl3pPr marL="1755191" algn="l" defTabSz="1755191" rtl="0" eaLnBrk="1" latinLnBrk="0" hangingPunct="1">
        <a:defRPr sz="3455" kern="1200">
          <a:solidFill>
            <a:schemeClr val="tx1"/>
          </a:solidFill>
          <a:latin typeface="+mn-lt"/>
          <a:ea typeface="+mn-ea"/>
          <a:cs typeface="+mn-cs"/>
        </a:defRPr>
      </a:lvl3pPr>
      <a:lvl4pPr marL="2632786" algn="l" defTabSz="1755191" rtl="0" eaLnBrk="1" latinLnBrk="0" hangingPunct="1">
        <a:defRPr sz="3455" kern="1200">
          <a:solidFill>
            <a:schemeClr val="tx1"/>
          </a:solidFill>
          <a:latin typeface="+mn-lt"/>
          <a:ea typeface="+mn-ea"/>
          <a:cs typeface="+mn-cs"/>
        </a:defRPr>
      </a:lvl4pPr>
      <a:lvl5pPr marL="3510382" algn="l" defTabSz="1755191" rtl="0" eaLnBrk="1" latinLnBrk="0" hangingPunct="1">
        <a:defRPr sz="3455" kern="1200">
          <a:solidFill>
            <a:schemeClr val="tx1"/>
          </a:solidFill>
          <a:latin typeface="+mn-lt"/>
          <a:ea typeface="+mn-ea"/>
          <a:cs typeface="+mn-cs"/>
        </a:defRPr>
      </a:lvl5pPr>
      <a:lvl6pPr marL="4387977" algn="l" defTabSz="1755191" rtl="0" eaLnBrk="1" latinLnBrk="0" hangingPunct="1">
        <a:defRPr sz="3455" kern="1200">
          <a:solidFill>
            <a:schemeClr val="tx1"/>
          </a:solidFill>
          <a:latin typeface="+mn-lt"/>
          <a:ea typeface="+mn-ea"/>
          <a:cs typeface="+mn-cs"/>
        </a:defRPr>
      </a:lvl6pPr>
      <a:lvl7pPr marL="5265572" algn="l" defTabSz="1755191" rtl="0" eaLnBrk="1" latinLnBrk="0" hangingPunct="1">
        <a:defRPr sz="3455" kern="1200">
          <a:solidFill>
            <a:schemeClr val="tx1"/>
          </a:solidFill>
          <a:latin typeface="+mn-lt"/>
          <a:ea typeface="+mn-ea"/>
          <a:cs typeface="+mn-cs"/>
        </a:defRPr>
      </a:lvl7pPr>
      <a:lvl8pPr marL="6143168" algn="l" defTabSz="1755191" rtl="0" eaLnBrk="1" latinLnBrk="0" hangingPunct="1">
        <a:defRPr sz="3455" kern="1200">
          <a:solidFill>
            <a:schemeClr val="tx1"/>
          </a:solidFill>
          <a:latin typeface="+mn-lt"/>
          <a:ea typeface="+mn-ea"/>
          <a:cs typeface="+mn-cs"/>
        </a:defRPr>
      </a:lvl8pPr>
      <a:lvl9pPr marL="7020763" algn="l" defTabSz="1755191" rtl="0" eaLnBrk="1" latinLnBrk="0" hangingPunct="1">
        <a:defRPr sz="345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4.xml"/><Relationship Id="rId13" Type="http://schemas.openxmlformats.org/officeDocument/2006/relationships/image" Target="../media/image6.png"/><Relationship Id="rId18" Type="http://schemas.openxmlformats.org/officeDocument/2006/relationships/image" Target="../media/image5.jpeg"/><Relationship Id="rId3" Type="http://schemas.openxmlformats.org/officeDocument/2006/relationships/image" Target="../media/image2.png"/><Relationship Id="rId7" Type="http://schemas.openxmlformats.org/officeDocument/2006/relationships/chart" Target="../charts/chart3.xml"/><Relationship Id="rId17" Type="http://schemas.openxmlformats.org/officeDocument/2006/relationships/image" Target="../media/image4.png"/><Relationship Id="rId2" Type="http://schemas.openxmlformats.org/officeDocument/2006/relationships/image" Target="../media/image1.jpg"/><Relationship Id="rId16" Type="http://schemas.openxmlformats.org/officeDocument/2006/relationships/chart" Target="../charts/chart9.xml"/><Relationship Id="rId1" Type="http://schemas.openxmlformats.org/officeDocument/2006/relationships/slideLayout" Target="../slideLayouts/slideLayout2.xml"/><Relationship Id="rId6" Type="http://schemas.openxmlformats.org/officeDocument/2006/relationships/chart" Target="../charts/chart2.xml"/><Relationship Id="rId5" Type="http://schemas.openxmlformats.org/officeDocument/2006/relationships/image" Target="../media/image3.png"/><Relationship Id="rId15" Type="http://schemas.openxmlformats.org/officeDocument/2006/relationships/chart" Target="../charts/chart8.xml"/><Relationship Id="rId10" Type="http://schemas.openxmlformats.org/officeDocument/2006/relationships/chart" Target="../charts/chart6.xml"/><Relationship Id="rId19" Type="http://schemas.openxmlformats.org/officeDocument/2006/relationships/image" Target="../media/image6.jpg"/><Relationship Id="rId4" Type="http://schemas.openxmlformats.org/officeDocument/2006/relationships/chart" Target="../charts/chart1.xml"/><Relationship Id="rId9" Type="http://schemas.openxmlformats.org/officeDocument/2006/relationships/chart" Target="../charts/chart5.xml"/><Relationship Id="rId14" Type="http://schemas.openxmlformats.org/officeDocument/2006/relationships/chart" Target="../charts/char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10">
            <a:extLst>
              <a:ext uri="{FF2B5EF4-FFF2-40B4-BE49-F238E27FC236}">
                <a16:creationId xmlns:a16="http://schemas.microsoft.com/office/drawing/2014/main" id="{E90732FD-2775-4328-82EF-D65BDF497CA6}"/>
              </a:ext>
            </a:extLst>
          </p:cNvPr>
          <p:cNvSpPr>
            <a:spLocks/>
          </p:cNvSpPr>
          <p:nvPr/>
        </p:nvSpPr>
        <p:spPr bwMode="auto">
          <a:xfrm>
            <a:off x="479425" y="9753600"/>
            <a:ext cx="22094825" cy="930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49382" tIns="49382" rIns="49382" bIns="49382">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eaLnBrk="1" hangingPunct="1"/>
            <a:endParaRPr lang="en-US" altLang="en-US" b="1" dirty="0">
              <a:solidFill>
                <a:srgbClr val="000000"/>
              </a:solidFill>
              <a:cs typeface="Arial" panose="020B0604020202020204" pitchFamily="34" charset="0"/>
              <a:sym typeface="Calibri" panose="020F0502020204030204" pitchFamily="34" charset="0"/>
            </a:endParaRPr>
          </a:p>
          <a:p>
            <a:pPr algn="just" eaLnBrk="1" hangingPunct="1"/>
            <a:endParaRPr lang="en-US" altLang="en-US" b="1" dirty="0">
              <a:solidFill>
                <a:srgbClr val="000000"/>
              </a:solidFill>
              <a:cs typeface="Arial" panose="020B0604020202020204" pitchFamily="34" charset="0"/>
              <a:sym typeface="Calibri" panose="020F0502020204030204" pitchFamily="34" charset="0"/>
            </a:endParaRPr>
          </a:p>
          <a:p>
            <a:pPr algn="just" eaLnBrk="1" hangingPunct="1"/>
            <a:r>
              <a:rPr lang="en-US" altLang="en-US" b="1" dirty="0">
                <a:solidFill>
                  <a:srgbClr val="000000"/>
                </a:solidFill>
                <a:cs typeface="Arial" panose="020B0604020202020204" pitchFamily="34" charset="0"/>
                <a:sym typeface="Calibri" panose="020F0502020204030204" pitchFamily="34" charset="0"/>
              </a:rPr>
              <a:t>The product .</a:t>
            </a:r>
          </a:p>
        </p:txBody>
      </p:sp>
      <p:sp>
        <p:nvSpPr>
          <p:cNvPr id="3077" name="Rectangle 11">
            <a:extLst>
              <a:ext uri="{FF2B5EF4-FFF2-40B4-BE49-F238E27FC236}">
                <a16:creationId xmlns:a16="http://schemas.microsoft.com/office/drawing/2014/main" id="{1C829A4E-96AC-4F50-AC85-3A51E3781E47}"/>
              </a:ext>
            </a:extLst>
          </p:cNvPr>
          <p:cNvSpPr>
            <a:spLocks/>
          </p:cNvSpPr>
          <p:nvPr/>
        </p:nvSpPr>
        <p:spPr bwMode="auto">
          <a:xfrm>
            <a:off x="457200" y="13552705"/>
            <a:ext cx="11604625" cy="64707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49382" tIns="49382" rIns="49382" bIns="49382">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b="1" dirty="0">
                <a:solidFill>
                  <a:srgbClr val="000000"/>
                </a:solidFill>
                <a:cs typeface="Arial" panose="020B0604020202020204" pitchFamily="34" charset="0"/>
                <a:sym typeface="Calibri" panose="020F0502020204030204" pitchFamily="34" charset="0"/>
              </a:rPr>
              <a:t>Material used</a:t>
            </a:r>
          </a:p>
          <a:p>
            <a:pPr algn="just" eaLnBrk="1" hangingPunct="1"/>
            <a:r>
              <a:rPr lang="en-US" altLang="en-US" b="1" dirty="0">
                <a:solidFill>
                  <a:srgbClr val="000000"/>
                </a:solidFill>
                <a:cs typeface="Arial" panose="020B0604020202020204" pitchFamily="34" charset="0"/>
                <a:sym typeface="Calibri" panose="020F0502020204030204" pitchFamily="34" charset="0"/>
              </a:rPr>
              <a:t>1.	test</a:t>
            </a:r>
          </a:p>
          <a:p>
            <a:pPr algn="just" eaLnBrk="1" hangingPunct="1"/>
            <a:r>
              <a:rPr lang="en-US" altLang="en-US" b="1" dirty="0">
                <a:solidFill>
                  <a:srgbClr val="000000"/>
                </a:solidFill>
                <a:cs typeface="Arial" panose="020B0604020202020204" pitchFamily="34" charset="0"/>
                <a:sym typeface="Calibri" panose="020F0502020204030204" pitchFamily="34" charset="0"/>
              </a:rPr>
              <a:t>                                   </a:t>
            </a:r>
          </a:p>
          <a:p>
            <a:pPr algn="ctr" eaLnBrk="1" hangingPunct="1"/>
            <a:r>
              <a:rPr lang="en-US" altLang="en-US" b="1" dirty="0">
                <a:solidFill>
                  <a:srgbClr val="000000"/>
                </a:solidFill>
                <a:cs typeface="Arial" panose="020B0604020202020204" pitchFamily="34" charset="0"/>
                <a:sym typeface="Calibri" panose="020F0502020204030204" pitchFamily="34" charset="0"/>
              </a:rPr>
              <a:t> Table 1. Physical Properties f TiO2 Nano-Powder</a:t>
            </a:r>
          </a:p>
          <a:p>
            <a:pPr algn="just" eaLnBrk="1" hangingPunct="1"/>
            <a:endParaRPr lang="en-US" altLang="en-US" b="1" dirty="0">
              <a:solidFill>
                <a:srgbClr val="000000"/>
              </a:solidFill>
              <a:cs typeface="Arial" panose="020B0604020202020204" pitchFamily="34" charset="0"/>
              <a:sym typeface="Calibri" panose="020F0502020204030204" pitchFamily="34" charset="0"/>
            </a:endParaRPr>
          </a:p>
          <a:p>
            <a:pPr algn="just" eaLnBrk="1" hangingPunct="1"/>
            <a:endParaRPr lang="en-US" altLang="en-US" b="1" dirty="0">
              <a:solidFill>
                <a:srgbClr val="000000"/>
              </a:solidFill>
              <a:cs typeface="Arial" panose="020B0604020202020204" pitchFamily="34" charset="0"/>
              <a:sym typeface="Calibri" panose="020F0502020204030204" pitchFamily="34" charset="0"/>
            </a:endParaRPr>
          </a:p>
          <a:p>
            <a:pPr algn="just" eaLnBrk="1" hangingPunct="1"/>
            <a:endParaRPr lang="en-US" altLang="en-US" b="1" dirty="0">
              <a:solidFill>
                <a:srgbClr val="000000"/>
              </a:solidFill>
              <a:cs typeface="Arial" panose="020B0604020202020204" pitchFamily="34" charset="0"/>
              <a:sym typeface="Calibri" panose="020F0502020204030204" pitchFamily="34" charset="0"/>
            </a:endParaRPr>
          </a:p>
          <a:p>
            <a:pPr algn="just" eaLnBrk="1" hangingPunct="1"/>
            <a:endParaRPr lang="en-US" altLang="en-US" b="1" dirty="0">
              <a:solidFill>
                <a:srgbClr val="000000"/>
              </a:solidFill>
              <a:cs typeface="Arial" panose="020B0604020202020204" pitchFamily="34" charset="0"/>
              <a:sym typeface="Calibri" panose="020F0502020204030204" pitchFamily="34" charset="0"/>
            </a:endParaRPr>
          </a:p>
          <a:p>
            <a:pPr algn="just" eaLnBrk="1" hangingPunct="1"/>
            <a:endParaRPr lang="en-US" altLang="en-US" b="1" dirty="0">
              <a:solidFill>
                <a:srgbClr val="000000"/>
              </a:solidFill>
              <a:cs typeface="Arial" panose="020B0604020202020204" pitchFamily="34" charset="0"/>
              <a:sym typeface="Calibri" panose="020F0502020204030204" pitchFamily="34" charset="0"/>
            </a:endParaRPr>
          </a:p>
          <a:p>
            <a:pPr algn="just" eaLnBrk="1" hangingPunct="1"/>
            <a:endParaRPr lang="en-US" altLang="en-US" b="1" dirty="0">
              <a:solidFill>
                <a:srgbClr val="000000"/>
              </a:solidFill>
              <a:cs typeface="Arial" panose="020B0604020202020204" pitchFamily="34" charset="0"/>
              <a:sym typeface="Calibri" panose="020F0502020204030204" pitchFamily="34" charset="0"/>
            </a:endParaRPr>
          </a:p>
          <a:p>
            <a:pPr algn="just" eaLnBrk="1" hangingPunct="1"/>
            <a:endParaRPr lang="en-US" altLang="en-US" b="1" dirty="0">
              <a:solidFill>
                <a:srgbClr val="000000"/>
              </a:solidFill>
              <a:cs typeface="Arial" panose="020B0604020202020204" pitchFamily="34" charset="0"/>
              <a:sym typeface="Calibri" panose="020F0502020204030204" pitchFamily="34" charset="0"/>
            </a:endParaRPr>
          </a:p>
          <a:p>
            <a:pPr algn="just" eaLnBrk="1" hangingPunct="1"/>
            <a:endParaRPr lang="en-US" altLang="en-US" b="1" dirty="0">
              <a:solidFill>
                <a:srgbClr val="000000"/>
              </a:solidFill>
              <a:cs typeface="Arial" panose="020B0604020202020204" pitchFamily="34" charset="0"/>
              <a:sym typeface="Calibri" panose="020F0502020204030204" pitchFamily="34" charset="0"/>
            </a:endParaRPr>
          </a:p>
          <a:p>
            <a:pPr algn="just" eaLnBrk="1" hangingPunct="1"/>
            <a:r>
              <a:rPr lang="en-US" altLang="en-US" b="1" dirty="0">
                <a:solidFill>
                  <a:srgbClr val="000000"/>
                </a:solidFill>
                <a:cs typeface="Arial" panose="020B0604020202020204" pitchFamily="34" charset="0"/>
                <a:sym typeface="Calibri" panose="020F0502020204030204" pitchFamily="34" charset="0"/>
              </a:rPr>
              <a:t>2.        Reduce crude oil  </a:t>
            </a:r>
          </a:p>
          <a:p>
            <a:pPr algn="just" eaLnBrk="1" hangingPunct="1"/>
            <a:r>
              <a:rPr lang="en-US" altLang="en-US" b="1" dirty="0">
                <a:solidFill>
                  <a:srgbClr val="000000"/>
                </a:solidFill>
                <a:cs typeface="Arial" panose="020B0604020202020204" pitchFamily="34" charset="0"/>
                <a:sym typeface="Calibri" panose="020F0502020204030204" pitchFamily="34" charset="0"/>
              </a:rPr>
              <a:t>    RCR that be used in experiment is taken from Al-Samawah refinery,    </a:t>
            </a:r>
          </a:p>
          <a:p>
            <a:pPr algn="just" eaLnBrk="1" hangingPunct="1"/>
            <a:r>
              <a:rPr lang="en-US" altLang="en-US" b="1" dirty="0">
                <a:solidFill>
                  <a:srgbClr val="000000"/>
                </a:solidFill>
                <a:cs typeface="Arial" panose="020B0604020202020204" pitchFamily="34" charset="0"/>
                <a:sym typeface="Calibri" panose="020F0502020204030204" pitchFamily="34" charset="0"/>
              </a:rPr>
              <a:t>    The physical properties are shown in table (2). </a:t>
            </a:r>
          </a:p>
          <a:p>
            <a:pPr algn="just" eaLnBrk="1" hangingPunct="1"/>
            <a:endParaRPr lang="en-US" altLang="en-US" b="1" dirty="0">
              <a:solidFill>
                <a:srgbClr val="000000"/>
              </a:solidFill>
              <a:cs typeface="Arial" panose="020B0604020202020204" pitchFamily="34" charset="0"/>
              <a:sym typeface="Calibri" panose="020F0502020204030204" pitchFamily="34" charset="0"/>
            </a:endParaRPr>
          </a:p>
          <a:p>
            <a:pPr algn="just" eaLnBrk="1" hangingPunct="1"/>
            <a:endParaRPr lang="en-US" altLang="en-US" b="1" dirty="0">
              <a:solidFill>
                <a:srgbClr val="000000"/>
              </a:solidFill>
              <a:cs typeface="Arial" panose="020B0604020202020204" pitchFamily="34" charset="0"/>
              <a:sym typeface="Calibri" panose="020F0502020204030204" pitchFamily="34" charset="0"/>
            </a:endParaRPr>
          </a:p>
          <a:p>
            <a:pPr algn="just" eaLnBrk="1" hangingPunct="1"/>
            <a:endParaRPr lang="en-US" altLang="en-US" b="1" dirty="0">
              <a:solidFill>
                <a:srgbClr val="000000"/>
              </a:solidFill>
              <a:cs typeface="Arial" panose="020B0604020202020204" pitchFamily="34" charset="0"/>
              <a:sym typeface="Calibri" panose="020F0502020204030204" pitchFamily="34" charset="0"/>
            </a:endParaRPr>
          </a:p>
          <a:p>
            <a:pPr algn="just" eaLnBrk="1" hangingPunct="1"/>
            <a:r>
              <a:rPr lang="en-US" altLang="en-US" b="1" dirty="0">
                <a:solidFill>
                  <a:srgbClr val="000000"/>
                </a:solidFill>
                <a:cs typeface="Arial" panose="020B0604020202020204" pitchFamily="34" charset="0"/>
                <a:sym typeface="Calibri" panose="020F0502020204030204" pitchFamily="34" charset="0"/>
              </a:rPr>
              <a:t>Experiments Procedure</a:t>
            </a:r>
          </a:p>
          <a:p>
            <a:pPr algn="just" eaLnBrk="1" hangingPunct="1"/>
            <a:r>
              <a:rPr lang="en-US" altLang="en-US" b="1" dirty="0">
                <a:solidFill>
                  <a:srgbClr val="000000"/>
                </a:solidFill>
                <a:cs typeface="Arial" panose="020B0604020202020204" pitchFamily="34" charset="0"/>
                <a:sym typeface="Calibri" panose="020F0502020204030204" pitchFamily="34" charset="0"/>
              </a:rPr>
              <a:t>Firstly fill the open tank with RCR and run the system. Then Pumping RCR through first, second and third pipe respectively and scored initial readings of pressure after that adding the amount of TiO2 nanoparticles to open tank and recycle it for 30 minutes to make sure that mixture is mixing very well. Later, repeat previous steps to recognize the improvement. Lastly receiving tank and second pump are used to recycle RCR to the first tank for continuation process. </a:t>
            </a:r>
          </a:p>
        </p:txBody>
      </p:sp>
      <p:sp>
        <p:nvSpPr>
          <p:cNvPr id="3078" name="Rectangle 11">
            <a:extLst>
              <a:ext uri="{FF2B5EF4-FFF2-40B4-BE49-F238E27FC236}">
                <a16:creationId xmlns:a16="http://schemas.microsoft.com/office/drawing/2014/main" id="{E83EB11F-8BCF-417E-BC80-14CF8976D8C0}"/>
              </a:ext>
            </a:extLst>
          </p:cNvPr>
          <p:cNvSpPr>
            <a:spLocks/>
          </p:cNvSpPr>
          <p:nvPr/>
        </p:nvSpPr>
        <p:spPr bwMode="auto">
          <a:xfrm>
            <a:off x="12409488" y="25985338"/>
            <a:ext cx="10288587" cy="17617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49382" tIns="49382" rIns="49382" bIns="49382">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eaLnBrk="1" hangingPunct="1"/>
            <a:endParaRPr lang="en-US" altLang="en-US" b="1" dirty="0">
              <a:solidFill>
                <a:srgbClr val="000000"/>
              </a:solidFill>
              <a:cs typeface="Arial" panose="020B0604020202020204" pitchFamily="34" charset="0"/>
              <a:sym typeface="Calibri" panose="020F0502020204030204" pitchFamily="34" charset="0"/>
            </a:endParaRPr>
          </a:p>
          <a:p>
            <a:pPr algn="just" eaLnBrk="1" hangingPunct="1"/>
            <a:endParaRPr lang="en-US" altLang="en-US" b="1" dirty="0">
              <a:solidFill>
                <a:srgbClr val="000000"/>
              </a:solidFill>
              <a:cs typeface="Arial" panose="020B0604020202020204" pitchFamily="34" charset="0"/>
              <a:sym typeface="Calibri" panose="020F0502020204030204" pitchFamily="34" charset="0"/>
            </a:endParaRPr>
          </a:p>
          <a:p>
            <a:pPr algn="just" eaLnBrk="1" hangingPunct="1"/>
            <a:endParaRPr lang="en-US" altLang="en-US" b="1" dirty="0">
              <a:solidFill>
                <a:srgbClr val="000000"/>
              </a:solidFill>
              <a:cs typeface="Arial" panose="020B0604020202020204" pitchFamily="34" charset="0"/>
              <a:sym typeface="Calibri" panose="020F0502020204030204" pitchFamily="34" charset="0"/>
            </a:endParaRPr>
          </a:p>
          <a:p>
            <a:pPr algn="just" eaLnBrk="1" hangingPunct="1"/>
            <a:endParaRPr lang="en-US" altLang="en-US" b="1" dirty="0">
              <a:solidFill>
                <a:srgbClr val="000000"/>
              </a:solidFill>
              <a:cs typeface="Arial" panose="020B0604020202020204" pitchFamily="34" charset="0"/>
              <a:sym typeface="Calibri" panose="020F0502020204030204" pitchFamily="34" charset="0"/>
            </a:endParaRPr>
          </a:p>
          <a:p>
            <a:pPr algn="just" eaLnBrk="1" hangingPunct="1"/>
            <a:endParaRPr lang="en-US" altLang="en-US" b="1" dirty="0">
              <a:solidFill>
                <a:srgbClr val="000000"/>
              </a:solidFill>
              <a:cs typeface="Arial" panose="020B0604020202020204" pitchFamily="34" charset="0"/>
              <a:sym typeface="Calibri" panose="020F0502020204030204" pitchFamily="34" charset="0"/>
            </a:endParaRPr>
          </a:p>
          <a:p>
            <a:pPr algn="just" eaLnBrk="1" hangingPunct="1"/>
            <a:r>
              <a:rPr lang="en-US" altLang="en-US" b="1" dirty="0">
                <a:solidFill>
                  <a:srgbClr val="000000"/>
                </a:solidFill>
                <a:cs typeface="Arial" panose="020B0604020202020204" pitchFamily="34" charset="0"/>
                <a:sym typeface="Calibri" panose="020F0502020204030204" pitchFamily="34" charset="0"/>
              </a:rPr>
              <a:t>test. </a:t>
            </a:r>
          </a:p>
        </p:txBody>
      </p:sp>
      <p:sp>
        <p:nvSpPr>
          <p:cNvPr id="2" name="Rectangle 8">
            <a:extLst>
              <a:ext uri="{FF2B5EF4-FFF2-40B4-BE49-F238E27FC236}">
                <a16:creationId xmlns:a16="http://schemas.microsoft.com/office/drawing/2014/main" id="{A633B261-2520-42AD-B747-76CCBEAB20E4}"/>
              </a:ext>
            </a:extLst>
          </p:cNvPr>
          <p:cNvSpPr>
            <a:spLocks/>
          </p:cNvSpPr>
          <p:nvPr/>
        </p:nvSpPr>
        <p:spPr bwMode="auto">
          <a:xfrm>
            <a:off x="479425" y="3357116"/>
            <a:ext cx="22540593" cy="14539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49382" tIns="49382" rIns="49382" bIns="49382">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defRPr sz="5800">
                <a:solidFill>
                  <a:srgbClr val="000000"/>
                </a:solidFill>
                <a:latin typeface="Calibri" pitchFamily="34" charset="0"/>
                <a:ea typeface="Calibri" pitchFamily="34" charset="0"/>
                <a:cs typeface="Calibri" pitchFamily="34" charset="0"/>
                <a:sym typeface="Calibri" pitchFamily="34" charset="0"/>
              </a:defRPr>
            </a:lvl1pPr>
            <a:lvl2pPr marL="742950" indent="-285750">
              <a:defRPr sz="5800">
                <a:solidFill>
                  <a:srgbClr val="000000"/>
                </a:solidFill>
                <a:latin typeface="Calibri" pitchFamily="34" charset="0"/>
                <a:ea typeface="Calibri" pitchFamily="34" charset="0"/>
                <a:cs typeface="Calibri" pitchFamily="34" charset="0"/>
                <a:sym typeface="Calibri" pitchFamily="34" charset="0"/>
              </a:defRPr>
            </a:lvl2pPr>
            <a:lvl3pPr marL="1143000" indent="-228600">
              <a:defRPr sz="5800">
                <a:solidFill>
                  <a:srgbClr val="000000"/>
                </a:solidFill>
                <a:latin typeface="Calibri" pitchFamily="34" charset="0"/>
                <a:ea typeface="Calibri" pitchFamily="34" charset="0"/>
                <a:cs typeface="Calibri" pitchFamily="34" charset="0"/>
                <a:sym typeface="Calibri" pitchFamily="34" charset="0"/>
              </a:defRPr>
            </a:lvl3pPr>
            <a:lvl4pPr marL="1600200" indent="-228600">
              <a:defRPr sz="5800">
                <a:solidFill>
                  <a:srgbClr val="000000"/>
                </a:solidFill>
                <a:latin typeface="Calibri" pitchFamily="34" charset="0"/>
                <a:ea typeface="Calibri" pitchFamily="34" charset="0"/>
                <a:cs typeface="Calibri" pitchFamily="34" charset="0"/>
                <a:sym typeface="Calibri" pitchFamily="34" charset="0"/>
              </a:defRPr>
            </a:lvl4pPr>
            <a:lvl5pPr marL="2057400" indent="-228600">
              <a:defRPr sz="5800">
                <a:solidFill>
                  <a:srgbClr val="000000"/>
                </a:solidFill>
                <a:latin typeface="Calibri" pitchFamily="34" charset="0"/>
                <a:ea typeface="Calibri" pitchFamily="34" charset="0"/>
                <a:cs typeface="Calibri" pitchFamily="34" charset="0"/>
                <a:sym typeface="Calibri" pitchFamily="34" charset="0"/>
              </a:defRPr>
            </a:lvl5pPr>
            <a:lvl6pPr marL="2514600" indent="-228600" defTabSz="2951163" eaLnBrk="0" fontAlgn="base" hangingPunct="0">
              <a:spcBef>
                <a:spcPct val="0"/>
              </a:spcBef>
              <a:spcAft>
                <a:spcPct val="0"/>
              </a:spcAft>
              <a:defRPr sz="5800">
                <a:solidFill>
                  <a:srgbClr val="000000"/>
                </a:solidFill>
                <a:latin typeface="Calibri" pitchFamily="34" charset="0"/>
                <a:ea typeface="Calibri" pitchFamily="34" charset="0"/>
                <a:cs typeface="Calibri" pitchFamily="34" charset="0"/>
                <a:sym typeface="Calibri" pitchFamily="34" charset="0"/>
              </a:defRPr>
            </a:lvl6pPr>
            <a:lvl7pPr marL="2971800" indent="-228600" defTabSz="2951163" eaLnBrk="0" fontAlgn="base" hangingPunct="0">
              <a:spcBef>
                <a:spcPct val="0"/>
              </a:spcBef>
              <a:spcAft>
                <a:spcPct val="0"/>
              </a:spcAft>
              <a:defRPr sz="5800">
                <a:solidFill>
                  <a:srgbClr val="000000"/>
                </a:solidFill>
                <a:latin typeface="Calibri" pitchFamily="34" charset="0"/>
                <a:ea typeface="Calibri" pitchFamily="34" charset="0"/>
                <a:cs typeface="Calibri" pitchFamily="34" charset="0"/>
                <a:sym typeface="Calibri" pitchFamily="34" charset="0"/>
              </a:defRPr>
            </a:lvl7pPr>
            <a:lvl8pPr marL="3429000" indent="-228600" defTabSz="2951163" eaLnBrk="0" fontAlgn="base" hangingPunct="0">
              <a:spcBef>
                <a:spcPct val="0"/>
              </a:spcBef>
              <a:spcAft>
                <a:spcPct val="0"/>
              </a:spcAft>
              <a:defRPr sz="5800">
                <a:solidFill>
                  <a:srgbClr val="000000"/>
                </a:solidFill>
                <a:latin typeface="Calibri" pitchFamily="34" charset="0"/>
                <a:ea typeface="Calibri" pitchFamily="34" charset="0"/>
                <a:cs typeface="Calibri" pitchFamily="34" charset="0"/>
                <a:sym typeface="Calibri" pitchFamily="34" charset="0"/>
              </a:defRPr>
            </a:lvl8pPr>
            <a:lvl9pPr marL="3886200" indent="-228600" defTabSz="2951163" eaLnBrk="0" fontAlgn="base" hangingPunct="0">
              <a:spcBef>
                <a:spcPct val="0"/>
              </a:spcBef>
              <a:spcAft>
                <a:spcPct val="0"/>
              </a:spcAft>
              <a:defRPr sz="5800">
                <a:solidFill>
                  <a:srgbClr val="000000"/>
                </a:solidFill>
                <a:latin typeface="Calibri" pitchFamily="34" charset="0"/>
                <a:ea typeface="Calibri" pitchFamily="34" charset="0"/>
                <a:cs typeface="Calibri" pitchFamily="34" charset="0"/>
                <a:sym typeface="Calibri" pitchFamily="34" charset="0"/>
              </a:defRPr>
            </a:lvl9pPr>
          </a:lstStyle>
          <a:p>
            <a:pPr algn="ctr" eaLnBrk="1" fontAlgn="auto" hangingPunct="1">
              <a:spcBef>
                <a:spcPts val="0"/>
              </a:spcBef>
              <a:spcAft>
                <a:spcPts val="0"/>
              </a:spcAft>
              <a:defRPr/>
            </a:pPr>
            <a:r>
              <a:rPr lang="en-US" sz="4000" b="1" dirty="0">
                <a:solidFill>
                  <a:srgbClr val="CC3300"/>
                </a:solidFill>
                <a:latin typeface="Arial"/>
                <a:ea typeface="Arial"/>
                <a:cs typeface="Arial"/>
                <a:sym typeface="Arial"/>
              </a:rPr>
              <a:t>The </a:t>
            </a:r>
            <a:r>
              <a:rPr lang="en-US" sz="4000" b="1" dirty="0">
                <a:solidFill>
                  <a:srgbClr val="CC3300"/>
                </a:solidFill>
              </a:rPr>
              <a:t>3rd</a:t>
            </a:r>
            <a:r>
              <a:rPr lang="en-US" sz="4000" b="1" dirty="0">
                <a:solidFill>
                  <a:srgbClr val="CC3300"/>
                </a:solidFill>
                <a:latin typeface="Arial"/>
                <a:ea typeface="Arial"/>
                <a:cs typeface="Arial"/>
                <a:sym typeface="Arial"/>
              </a:rPr>
              <a:t> International Conference of Engineering Sciences (CESC 2025)</a:t>
            </a:r>
            <a:endParaRPr lang="en-US" sz="4000" b="1" dirty="0"/>
          </a:p>
          <a:p>
            <a:pPr algn="ctr" eaLnBrk="1" fontAlgn="auto" hangingPunct="1">
              <a:spcBef>
                <a:spcPts val="0"/>
              </a:spcBef>
              <a:spcAft>
                <a:spcPts val="0"/>
              </a:spcAft>
              <a:defRPr/>
            </a:pPr>
            <a:r>
              <a:rPr lang="en-US" sz="4800" b="1" spc="54" dirty="0">
                <a:ln w="11430"/>
                <a:solidFill>
                  <a:srgbClr val="FF0000"/>
                </a:solidFill>
                <a:effectLst>
                  <a:outerShdw blurRad="76200" dist="50800" dir="5400000" algn="tl" rotWithShape="0">
                    <a:srgbClr val="000000">
                      <a:alpha val="65000"/>
                    </a:srgbClr>
                  </a:outerShdw>
                </a:effectLst>
                <a:latin typeface="Arial" panose="020B0604020202020204" pitchFamily="34" charset="0"/>
                <a:cs typeface="Arial" panose="020B0604020202020204" pitchFamily="34" charset="0"/>
              </a:rPr>
              <a:t>Paper title ………………………………………………………..</a:t>
            </a:r>
          </a:p>
        </p:txBody>
      </p:sp>
      <p:sp>
        <p:nvSpPr>
          <p:cNvPr id="35" name="Rectangle 439">
            <a:extLst>
              <a:ext uri="{FF2B5EF4-FFF2-40B4-BE49-F238E27FC236}">
                <a16:creationId xmlns:a16="http://schemas.microsoft.com/office/drawing/2014/main" id="{8EDD43C4-959A-481C-AC0A-738A271EEBB7}"/>
              </a:ext>
            </a:extLst>
          </p:cNvPr>
          <p:cNvSpPr>
            <a:spLocks noChangeArrowheads="1"/>
          </p:cNvSpPr>
          <p:nvPr/>
        </p:nvSpPr>
        <p:spPr bwMode="auto">
          <a:xfrm>
            <a:off x="447675" y="9516140"/>
            <a:ext cx="3310309" cy="653726"/>
          </a:xfrm>
          <a:prstGeom prst="rect">
            <a:avLst/>
          </a:prstGeom>
          <a:solidFill>
            <a:schemeClr val="tx2"/>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8764" tIns="49382" rIns="98764" bIns="49382">
            <a:spAutoFit/>
          </a:bodyPr>
          <a:lstStyle/>
          <a:p>
            <a:pPr defTabSz="949921" eaLnBrk="1" fontAlgn="auto" hangingPunct="1">
              <a:spcBef>
                <a:spcPts val="0"/>
              </a:spcBef>
              <a:spcAft>
                <a:spcPts val="0"/>
              </a:spcAft>
              <a:defRPr/>
            </a:pPr>
            <a:r>
              <a:rPr lang="en-AU" sz="3600" dirty="0">
                <a:solidFill>
                  <a:schemeClr val="bg1"/>
                </a:solidFill>
                <a:latin typeface="Arial Black" panose="020B0A04020102020204" pitchFamily="34" charset="0"/>
              </a:rPr>
              <a:t>Introduction</a:t>
            </a:r>
            <a:endParaRPr lang="en-AU" sz="3900" dirty="0">
              <a:solidFill>
                <a:schemeClr val="bg1"/>
              </a:solidFill>
              <a:effectLst>
                <a:outerShdw blurRad="38100" dist="38100" dir="2700000" algn="tl">
                  <a:srgbClr val="C0C0C0"/>
                </a:outerShdw>
              </a:effectLst>
              <a:latin typeface="Arial Black" panose="020B0A04020102020204" pitchFamily="34" charset="0"/>
            </a:endParaRPr>
          </a:p>
        </p:txBody>
      </p:sp>
      <p:sp>
        <p:nvSpPr>
          <p:cNvPr id="39" name="Rectangle 439">
            <a:extLst>
              <a:ext uri="{FF2B5EF4-FFF2-40B4-BE49-F238E27FC236}">
                <a16:creationId xmlns:a16="http://schemas.microsoft.com/office/drawing/2014/main" id="{296CB1D2-CD48-4BA3-8DA6-73884990143F}"/>
              </a:ext>
            </a:extLst>
          </p:cNvPr>
          <p:cNvSpPr>
            <a:spLocks noChangeArrowheads="1"/>
          </p:cNvSpPr>
          <p:nvPr/>
        </p:nvSpPr>
        <p:spPr bwMode="auto">
          <a:xfrm>
            <a:off x="512407" y="12705686"/>
            <a:ext cx="5936733" cy="653726"/>
          </a:xfrm>
          <a:prstGeom prst="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8764" tIns="49382" rIns="98764" bIns="49382">
            <a:spAutoFit/>
          </a:bodyPr>
          <a:lstStyle>
            <a:lvl1pPr>
              <a:defRPr sz="3400" b="1">
                <a:solidFill>
                  <a:schemeClr val="tx1"/>
                </a:solidFill>
                <a:latin typeface="Verdana" pitchFamily="34" charset="0"/>
              </a:defRPr>
            </a:lvl1pPr>
            <a:lvl2pPr marL="742950" indent="-285750">
              <a:defRPr sz="3400" b="1">
                <a:solidFill>
                  <a:schemeClr val="tx1"/>
                </a:solidFill>
                <a:latin typeface="Verdana" pitchFamily="34" charset="0"/>
              </a:defRPr>
            </a:lvl2pPr>
            <a:lvl3pPr marL="1143000" indent="-228600">
              <a:defRPr sz="3400" b="1">
                <a:solidFill>
                  <a:schemeClr val="tx1"/>
                </a:solidFill>
                <a:latin typeface="Verdana" pitchFamily="34" charset="0"/>
              </a:defRPr>
            </a:lvl3pPr>
            <a:lvl4pPr marL="1600200" indent="-228600">
              <a:defRPr sz="3400" b="1">
                <a:solidFill>
                  <a:schemeClr val="tx1"/>
                </a:solidFill>
                <a:latin typeface="Verdana" pitchFamily="34" charset="0"/>
              </a:defRPr>
            </a:lvl4pPr>
            <a:lvl5pPr marL="2057400" indent="-228600">
              <a:defRPr sz="3400" b="1">
                <a:solidFill>
                  <a:schemeClr val="tx1"/>
                </a:solidFill>
                <a:latin typeface="Verdana" pitchFamily="34" charset="0"/>
              </a:defRPr>
            </a:lvl5pPr>
            <a:lvl6pPr marL="2514600" indent="-228600" eaLnBrk="0" fontAlgn="base" hangingPunct="0">
              <a:spcBef>
                <a:spcPct val="0"/>
              </a:spcBef>
              <a:spcAft>
                <a:spcPct val="0"/>
              </a:spcAft>
              <a:defRPr sz="3400" b="1">
                <a:solidFill>
                  <a:schemeClr val="tx1"/>
                </a:solidFill>
                <a:latin typeface="Verdana" pitchFamily="34" charset="0"/>
              </a:defRPr>
            </a:lvl6pPr>
            <a:lvl7pPr marL="2971800" indent="-228600" eaLnBrk="0" fontAlgn="base" hangingPunct="0">
              <a:spcBef>
                <a:spcPct val="0"/>
              </a:spcBef>
              <a:spcAft>
                <a:spcPct val="0"/>
              </a:spcAft>
              <a:defRPr sz="3400" b="1">
                <a:solidFill>
                  <a:schemeClr val="tx1"/>
                </a:solidFill>
                <a:latin typeface="Verdana" pitchFamily="34" charset="0"/>
              </a:defRPr>
            </a:lvl7pPr>
            <a:lvl8pPr marL="3429000" indent="-228600" eaLnBrk="0" fontAlgn="base" hangingPunct="0">
              <a:spcBef>
                <a:spcPct val="0"/>
              </a:spcBef>
              <a:spcAft>
                <a:spcPct val="0"/>
              </a:spcAft>
              <a:defRPr sz="3400" b="1">
                <a:solidFill>
                  <a:schemeClr val="tx1"/>
                </a:solidFill>
                <a:latin typeface="Verdana" pitchFamily="34" charset="0"/>
              </a:defRPr>
            </a:lvl8pPr>
            <a:lvl9pPr marL="3886200" indent="-228600" eaLnBrk="0" fontAlgn="base" hangingPunct="0">
              <a:spcBef>
                <a:spcPct val="0"/>
              </a:spcBef>
              <a:spcAft>
                <a:spcPct val="0"/>
              </a:spcAft>
              <a:defRPr sz="3400" b="1">
                <a:solidFill>
                  <a:schemeClr val="tx1"/>
                </a:solidFill>
                <a:latin typeface="Verdana" pitchFamily="34" charset="0"/>
              </a:defRPr>
            </a:lvl9pPr>
          </a:lstStyle>
          <a:p>
            <a:pPr defTabSz="3187551" eaLnBrk="1" fontAlgn="auto" hangingPunct="1">
              <a:spcBef>
                <a:spcPts val="0"/>
              </a:spcBef>
              <a:spcAft>
                <a:spcPts val="0"/>
              </a:spcAft>
              <a:defRPr/>
            </a:pPr>
            <a:r>
              <a:rPr lang="en-MY" altLang="en-US" sz="3600" dirty="0">
                <a:solidFill>
                  <a:schemeClr val="bg1"/>
                </a:solidFill>
                <a:latin typeface="Arial Black" panose="020B0A04020102020204" pitchFamily="34" charset="0"/>
              </a:rPr>
              <a:t>Materials and Methods</a:t>
            </a:r>
            <a:endParaRPr lang="en-US" altLang="en-US" sz="3600" dirty="0">
              <a:solidFill>
                <a:schemeClr val="bg1"/>
              </a:solidFill>
              <a:latin typeface="Arial Black" panose="020B0A04020102020204" pitchFamily="34" charset="0"/>
            </a:endParaRPr>
          </a:p>
        </p:txBody>
      </p:sp>
      <p:sp>
        <p:nvSpPr>
          <p:cNvPr id="40" name="Rectangle 439">
            <a:extLst>
              <a:ext uri="{FF2B5EF4-FFF2-40B4-BE49-F238E27FC236}">
                <a16:creationId xmlns:a16="http://schemas.microsoft.com/office/drawing/2014/main" id="{93CD480C-D718-443C-8969-A842A621AEEC}"/>
              </a:ext>
            </a:extLst>
          </p:cNvPr>
          <p:cNvSpPr>
            <a:spLocks noChangeArrowheads="1"/>
          </p:cNvSpPr>
          <p:nvPr/>
        </p:nvSpPr>
        <p:spPr bwMode="auto">
          <a:xfrm>
            <a:off x="443002" y="26199428"/>
            <a:ext cx="6006138" cy="653726"/>
          </a:xfrm>
          <a:prstGeom prst="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lIns="98764" tIns="49382" rIns="98764" bIns="49382">
            <a:spAutoFit/>
          </a:bodyPr>
          <a:lstStyle>
            <a:lvl1pPr>
              <a:defRPr sz="3400" b="1">
                <a:solidFill>
                  <a:schemeClr val="tx1"/>
                </a:solidFill>
                <a:latin typeface="Verdana" pitchFamily="34" charset="0"/>
              </a:defRPr>
            </a:lvl1pPr>
            <a:lvl2pPr marL="742950" indent="-285750">
              <a:defRPr sz="3400" b="1">
                <a:solidFill>
                  <a:schemeClr val="tx1"/>
                </a:solidFill>
                <a:latin typeface="Verdana" pitchFamily="34" charset="0"/>
              </a:defRPr>
            </a:lvl2pPr>
            <a:lvl3pPr marL="1143000" indent="-228600">
              <a:defRPr sz="3400" b="1">
                <a:solidFill>
                  <a:schemeClr val="tx1"/>
                </a:solidFill>
                <a:latin typeface="Verdana" pitchFamily="34" charset="0"/>
              </a:defRPr>
            </a:lvl3pPr>
            <a:lvl4pPr marL="1600200" indent="-228600">
              <a:defRPr sz="3400" b="1">
                <a:solidFill>
                  <a:schemeClr val="tx1"/>
                </a:solidFill>
                <a:latin typeface="Verdana" pitchFamily="34" charset="0"/>
              </a:defRPr>
            </a:lvl4pPr>
            <a:lvl5pPr marL="2057400" indent="-228600">
              <a:defRPr sz="3400" b="1">
                <a:solidFill>
                  <a:schemeClr val="tx1"/>
                </a:solidFill>
                <a:latin typeface="Verdana" pitchFamily="34" charset="0"/>
              </a:defRPr>
            </a:lvl5pPr>
            <a:lvl6pPr marL="2514600" indent="-228600" eaLnBrk="0" fontAlgn="base" hangingPunct="0">
              <a:spcBef>
                <a:spcPct val="0"/>
              </a:spcBef>
              <a:spcAft>
                <a:spcPct val="0"/>
              </a:spcAft>
              <a:defRPr sz="3400" b="1">
                <a:solidFill>
                  <a:schemeClr val="tx1"/>
                </a:solidFill>
                <a:latin typeface="Verdana" pitchFamily="34" charset="0"/>
              </a:defRPr>
            </a:lvl6pPr>
            <a:lvl7pPr marL="2971800" indent="-228600" eaLnBrk="0" fontAlgn="base" hangingPunct="0">
              <a:spcBef>
                <a:spcPct val="0"/>
              </a:spcBef>
              <a:spcAft>
                <a:spcPct val="0"/>
              </a:spcAft>
              <a:defRPr sz="3400" b="1">
                <a:solidFill>
                  <a:schemeClr val="tx1"/>
                </a:solidFill>
                <a:latin typeface="Verdana" pitchFamily="34" charset="0"/>
              </a:defRPr>
            </a:lvl7pPr>
            <a:lvl8pPr marL="3429000" indent="-228600" eaLnBrk="0" fontAlgn="base" hangingPunct="0">
              <a:spcBef>
                <a:spcPct val="0"/>
              </a:spcBef>
              <a:spcAft>
                <a:spcPct val="0"/>
              </a:spcAft>
              <a:defRPr sz="3400" b="1">
                <a:solidFill>
                  <a:schemeClr val="tx1"/>
                </a:solidFill>
                <a:latin typeface="Verdana" pitchFamily="34" charset="0"/>
              </a:defRPr>
            </a:lvl8pPr>
            <a:lvl9pPr marL="3886200" indent="-228600" eaLnBrk="0" fontAlgn="base" hangingPunct="0">
              <a:spcBef>
                <a:spcPct val="0"/>
              </a:spcBef>
              <a:spcAft>
                <a:spcPct val="0"/>
              </a:spcAft>
              <a:defRPr sz="3400" b="1">
                <a:solidFill>
                  <a:schemeClr val="tx1"/>
                </a:solidFill>
                <a:latin typeface="Verdana" pitchFamily="34" charset="0"/>
              </a:defRPr>
            </a:lvl9pPr>
          </a:lstStyle>
          <a:p>
            <a:pPr algn="ctr" defTabSz="2598738" eaLnBrk="1" fontAlgn="auto" hangingPunct="1">
              <a:spcBef>
                <a:spcPts val="0"/>
              </a:spcBef>
              <a:spcAft>
                <a:spcPts val="0"/>
              </a:spcAft>
              <a:defRPr/>
            </a:pPr>
            <a:r>
              <a:rPr lang="en-MY" altLang="en-US" sz="3600" dirty="0">
                <a:solidFill>
                  <a:schemeClr val="bg1"/>
                </a:solidFill>
                <a:latin typeface="Arial Black" panose="020B0A04020102020204" pitchFamily="34" charset="0"/>
              </a:rPr>
              <a:t>Results &amp; Discussion</a:t>
            </a:r>
            <a:endParaRPr lang="en-US" altLang="en-US" sz="3900" dirty="0">
              <a:solidFill>
                <a:schemeClr val="bg1"/>
              </a:solidFill>
              <a:latin typeface="Arial Black" panose="020B0A04020102020204" pitchFamily="34" charset="0"/>
            </a:endParaRPr>
          </a:p>
        </p:txBody>
      </p:sp>
      <p:sp>
        <p:nvSpPr>
          <p:cNvPr id="41" name="Rectangle 438">
            <a:extLst>
              <a:ext uri="{FF2B5EF4-FFF2-40B4-BE49-F238E27FC236}">
                <a16:creationId xmlns:a16="http://schemas.microsoft.com/office/drawing/2014/main" id="{AE3D2F27-D119-4160-A942-A20E635DC641}"/>
              </a:ext>
            </a:extLst>
          </p:cNvPr>
          <p:cNvSpPr>
            <a:spLocks noChangeArrowheads="1"/>
          </p:cNvSpPr>
          <p:nvPr/>
        </p:nvSpPr>
        <p:spPr bwMode="auto">
          <a:xfrm>
            <a:off x="12459214" y="26542981"/>
            <a:ext cx="3756826" cy="681487"/>
          </a:xfrm>
          <a:prstGeom prst="rect">
            <a:avLst/>
          </a:prstGeom>
          <a:solidFill>
            <a:schemeClr val="tx2"/>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8764" tIns="49382" rIns="98764" bIns="49382" anchor="ctr"/>
          <a:lstStyle/>
          <a:p>
            <a:pPr algn="ctr" defTabSz="3187551" eaLnBrk="1" fontAlgn="auto" hangingPunct="1">
              <a:spcBef>
                <a:spcPts val="0"/>
              </a:spcBef>
              <a:spcAft>
                <a:spcPts val="0"/>
              </a:spcAft>
              <a:defRPr/>
            </a:pPr>
            <a:r>
              <a:rPr lang="en-MY" sz="3600" dirty="0">
                <a:solidFill>
                  <a:schemeClr val="bg1"/>
                </a:solidFill>
                <a:latin typeface="Arial Black" panose="020B0A04020102020204" pitchFamily="34" charset="0"/>
              </a:rPr>
              <a:t>Conclusions</a:t>
            </a:r>
            <a:endParaRPr lang="en-AU" sz="3900" dirty="0">
              <a:solidFill>
                <a:schemeClr val="bg1"/>
              </a:solidFill>
              <a:effectLst>
                <a:outerShdw blurRad="38100" dist="38100" dir="2700000" algn="tl">
                  <a:srgbClr val="000000">
                    <a:alpha val="43137"/>
                  </a:srgbClr>
                </a:outerShdw>
              </a:effectLst>
              <a:latin typeface="Arial Black" panose="020B0A04020102020204" pitchFamily="34" charset="0"/>
              <a:cs typeface="Arial" pitchFamily="34" charset="0"/>
            </a:endParaRPr>
          </a:p>
        </p:txBody>
      </p:sp>
      <p:sp>
        <p:nvSpPr>
          <p:cNvPr id="3096" name="Text Box 1">
            <a:extLst>
              <a:ext uri="{FF2B5EF4-FFF2-40B4-BE49-F238E27FC236}">
                <a16:creationId xmlns:a16="http://schemas.microsoft.com/office/drawing/2014/main" id="{FC4D85E5-AF5C-4147-914F-52B5665F4A9F}"/>
              </a:ext>
            </a:extLst>
          </p:cNvPr>
          <p:cNvSpPr txBox="1">
            <a:spLocks noChangeArrowheads="1"/>
          </p:cNvSpPr>
          <p:nvPr/>
        </p:nvSpPr>
        <p:spPr bwMode="auto">
          <a:xfrm>
            <a:off x="5285580" y="4462787"/>
            <a:ext cx="12831763" cy="2192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wrap="square" lIns="98764" tIns="49382" rIns="98764" bIns="49382">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3200" b="1" dirty="0">
              <a:latin typeface="Century Gothic" panose="020B0502020202020204" pitchFamily="34" charset="0"/>
            </a:endParaRPr>
          </a:p>
          <a:p>
            <a:pPr algn="ctr" eaLnBrk="1" hangingPunct="1"/>
            <a:r>
              <a:rPr lang="en-US" altLang="en-US" sz="3200" b="1" dirty="0">
                <a:effectLst>
                  <a:outerShdw blurRad="38100" dist="38100" dir="2700000" algn="tl">
                    <a:srgbClr val="000000">
                      <a:alpha val="43137"/>
                    </a:srgbClr>
                  </a:outerShdw>
                </a:effectLst>
                <a:latin typeface="Century Gothic" panose="020B0502020202020204" pitchFamily="34" charset="0"/>
              </a:rPr>
              <a:t>First Author</a:t>
            </a:r>
            <a:r>
              <a:rPr lang="en-US" altLang="en-US" sz="3200" b="1" baseline="30000" dirty="0">
                <a:effectLst>
                  <a:outerShdw blurRad="38100" dist="38100" dir="2700000" algn="tl">
                    <a:srgbClr val="000000">
                      <a:alpha val="43137"/>
                    </a:srgbClr>
                  </a:outerShdw>
                </a:effectLst>
                <a:latin typeface="Century Gothic" panose="020B0502020202020204" pitchFamily="34" charset="0"/>
              </a:rPr>
              <a:t>1*  </a:t>
            </a:r>
            <a:r>
              <a:rPr lang="en-US" altLang="en-US" sz="3200" b="1" dirty="0">
                <a:effectLst>
                  <a:outerShdw blurRad="38100" dist="38100" dir="2700000" algn="tl">
                    <a:srgbClr val="000000">
                      <a:alpha val="43137"/>
                    </a:srgbClr>
                  </a:outerShdw>
                </a:effectLst>
                <a:latin typeface="Century Gothic" panose="020B0502020202020204" pitchFamily="34" charset="0"/>
              </a:rPr>
              <a:t>; Second Author</a:t>
            </a:r>
            <a:r>
              <a:rPr lang="en-US" altLang="en-US" sz="3200" b="1" baseline="30000" dirty="0">
                <a:effectLst>
                  <a:outerShdw blurRad="38100" dist="38100" dir="2700000" algn="tl">
                    <a:srgbClr val="000000">
                      <a:alpha val="43137"/>
                    </a:srgbClr>
                  </a:outerShdw>
                </a:effectLst>
                <a:latin typeface="Century Gothic" panose="020B0502020202020204" pitchFamily="34" charset="0"/>
              </a:rPr>
              <a:t>2</a:t>
            </a:r>
            <a:endParaRPr lang="en-US" altLang="en-US" sz="3200" b="1" dirty="0">
              <a:effectLst>
                <a:outerShdw blurRad="38100" dist="38100" dir="2700000" algn="tl">
                  <a:srgbClr val="000000">
                    <a:alpha val="43137"/>
                  </a:srgbClr>
                </a:outerShdw>
              </a:effectLst>
              <a:latin typeface="Century Gothic" panose="020B0502020202020204" pitchFamily="34" charset="0"/>
            </a:endParaRPr>
          </a:p>
          <a:p>
            <a:pPr algn="ctr" eaLnBrk="1" hangingPunct="1"/>
            <a:r>
              <a:rPr lang="en-US" altLang="en-US" sz="2400" baseline="30000" dirty="0">
                <a:latin typeface="Century Gothic" panose="020B0502020202020204" pitchFamily="34" charset="0"/>
              </a:rPr>
              <a:t>1</a:t>
            </a:r>
            <a:r>
              <a:rPr lang="en-US" altLang="en-US" sz="2400" dirty="0">
                <a:latin typeface="Century Gothic" panose="020B0502020202020204" pitchFamily="34" charset="0"/>
              </a:rPr>
              <a:t>Affiliation</a:t>
            </a:r>
          </a:p>
          <a:p>
            <a:pPr algn="ctr" eaLnBrk="1" hangingPunct="1"/>
            <a:r>
              <a:rPr lang="en-US" altLang="en-US" sz="2400" baseline="30000" dirty="0">
                <a:latin typeface="Century Gothic" panose="020B0502020202020204" pitchFamily="34" charset="0"/>
              </a:rPr>
              <a:t>2</a:t>
            </a:r>
            <a:r>
              <a:rPr lang="en-US" altLang="en-US" sz="2400" dirty="0">
                <a:latin typeface="Century Gothic" panose="020B0502020202020204" pitchFamily="34" charset="0"/>
              </a:rPr>
              <a:t>Affiliation</a:t>
            </a:r>
          </a:p>
          <a:p>
            <a:pPr algn="ctr" eaLnBrk="1" hangingPunct="1"/>
            <a:r>
              <a:rPr lang="en-GB" altLang="en-US" sz="2400" dirty="0">
                <a:latin typeface="Century Gothic" panose="020B0502020202020204" pitchFamily="34" charset="0"/>
              </a:rPr>
              <a:t>Email: (test@uomustansiriyah.edu.iq)</a:t>
            </a:r>
            <a:endParaRPr lang="en-US" altLang="en-US" sz="2400" dirty="0">
              <a:latin typeface="Century Gothic" panose="020B0502020202020204" pitchFamily="34" charset="0"/>
            </a:endParaRPr>
          </a:p>
        </p:txBody>
      </p:sp>
      <p:sp>
        <p:nvSpPr>
          <p:cNvPr id="3104" name="Rectangle 10">
            <a:extLst>
              <a:ext uri="{FF2B5EF4-FFF2-40B4-BE49-F238E27FC236}">
                <a16:creationId xmlns:a16="http://schemas.microsoft.com/office/drawing/2014/main" id="{945146BF-BC42-4EAD-9690-377D8DA63A64}"/>
              </a:ext>
            </a:extLst>
          </p:cNvPr>
          <p:cNvSpPr>
            <a:spLocks/>
          </p:cNvSpPr>
          <p:nvPr/>
        </p:nvSpPr>
        <p:spPr bwMode="auto">
          <a:xfrm>
            <a:off x="400050" y="7154533"/>
            <a:ext cx="22239287" cy="20387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49382" tIns="49382" rIns="49382" bIns="49382">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b="1" dirty="0">
                <a:solidFill>
                  <a:srgbClr val="000000"/>
                </a:solidFill>
                <a:cs typeface="Arial" panose="020B0604020202020204" pitchFamily="34" charset="0"/>
                <a:sym typeface="Calibri" panose="020F0502020204030204" pitchFamily="34" charset="0"/>
              </a:rPr>
              <a:t>Over the last decade, Nanotechnology has been developed and enter in many fields especially in the oil and gas industries such as gas mobility control, sensing or imaging, enhanced oil recovery and other applications. Nanotechnology research and development in the oil and gas industries are very active and this is because of special properties of nanoparticles. The purpose of this paper is to review recent research into the effect of nanoparticles of titanium oxide (TiO2) on reduce crude oil viscosity that produce from atmospheric distillation. RCR has high viscosity and transport of it is very difficult through pipes caused many problems and financial loses so that many treatments are needed to overcome these problems. This research investigated many parameters through three pipes with different diameters (0.0127, 0.01905 and 0.0254 m) I.D., different concentrations (0.00625, 0.0125, 0.01875, 0.025 and 0.0375 (gm/L) w/v) at 50 oC and flow rate is about 50% of maximum. The results of this research: are display below:- </a:t>
            </a:r>
          </a:p>
          <a:p>
            <a:pPr algn="just" eaLnBrk="1" hangingPunct="1"/>
            <a:r>
              <a:rPr lang="en-US" altLang="en-US" b="1" dirty="0">
                <a:solidFill>
                  <a:srgbClr val="000000"/>
                </a:solidFill>
                <a:cs typeface="Arial" panose="020B0604020202020204" pitchFamily="34" charset="0"/>
                <a:sym typeface="Calibri" panose="020F0502020204030204" pitchFamily="34" charset="0"/>
              </a:rPr>
              <a:t>The drag reduction performance is much better in larger pipes diameter than smaller, TiO2 NP's effect on RCR viscosity and the maximum percentage of viscosity deviation is about 1.6% and addition of TiO2 NP's to RCR is reduced pressure drop, %Dr and shear stress. </a:t>
            </a:r>
          </a:p>
        </p:txBody>
      </p:sp>
      <p:sp>
        <p:nvSpPr>
          <p:cNvPr id="25" name="Rectangle 439">
            <a:extLst>
              <a:ext uri="{FF2B5EF4-FFF2-40B4-BE49-F238E27FC236}">
                <a16:creationId xmlns:a16="http://schemas.microsoft.com/office/drawing/2014/main" id="{0E4E8161-858D-4839-A33E-75E7F4E59F2B}"/>
              </a:ext>
            </a:extLst>
          </p:cNvPr>
          <p:cNvSpPr>
            <a:spLocks noChangeArrowheads="1"/>
          </p:cNvSpPr>
          <p:nvPr/>
        </p:nvSpPr>
        <p:spPr bwMode="auto">
          <a:xfrm>
            <a:off x="457200" y="6411070"/>
            <a:ext cx="2387428" cy="653726"/>
          </a:xfrm>
          <a:prstGeom prst="rect">
            <a:avLst/>
          </a:prstGeom>
          <a:solidFill>
            <a:schemeClr val="tx2"/>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8764" tIns="49382" rIns="98764" bIns="49382">
            <a:spAutoFit/>
          </a:bodyPr>
          <a:lstStyle/>
          <a:p>
            <a:pPr defTabSz="949921" eaLnBrk="1" fontAlgn="auto" hangingPunct="1">
              <a:spcBef>
                <a:spcPts val="0"/>
              </a:spcBef>
              <a:spcAft>
                <a:spcPts val="0"/>
              </a:spcAft>
              <a:defRPr/>
            </a:pPr>
            <a:r>
              <a:rPr lang="en-AU" sz="3600" dirty="0">
                <a:solidFill>
                  <a:schemeClr val="bg1"/>
                </a:solidFill>
                <a:latin typeface="Arial Black" panose="020B0A04020102020204" pitchFamily="34" charset="0"/>
              </a:rPr>
              <a:t>Abstract</a:t>
            </a:r>
            <a:endParaRPr lang="en-AU" sz="3900" dirty="0">
              <a:solidFill>
                <a:schemeClr val="bg1"/>
              </a:solidFill>
              <a:effectLst>
                <a:outerShdw blurRad="38100" dist="38100" dir="2700000" algn="tl">
                  <a:srgbClr val="C0C0C0"/>
                </a:outerShdw>
              </a:effectLst>
              <a:latin typeface="Arial Black" panose="020B0A04020102020204" pitchFamily="34" charset="0"/>
            </a:endParaRPr>
          </a:p>
        </p:txBody>
      </p:sp>
      <p:sp>
        <p:nvSpPr>
          <p:cNvPr id="3108" name="Rectangle 11">
            <a:extLst>
              <a:ext uri="{FF2B5EF4-FFF2-40B4-BE49-F238E27FC236}">
                <a16:creationId xmlns:a16="http://schemas.microsoft.com/office/drawing/2014/main" id="{5EF4D0C8-7F27-4495-812F-8D8886EB81AF}"/>
              </a:ext>
            </a:extLst>
          </p:cNvPr>
          <p:cNvSpPr>
            <a:spLocks/>
          </p:cNvSpPr>
          <p:nvPr/>
        </p:nvSpPr>
        <p:spPr bwMode="auto">
          <a:xfrm>
            <a:off x="404318" y="26853154"/>
            <a:ext cx="11511457" cy="3767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49382" tIns="49382" rIns="49382" bIns="49382">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b="1" dirty="0">
                <a:solidFill>
                  <a:srgbClr val="000000"/>
                </a:solidFill>
                <a:cs typeface="Arial" panose="020B0604020202020204" pitchFamily="34" charset="0"/>
                <a:sym typeface="Calibri" panose="020F0502020204030204" pitchFamily="34" charset="0"/>
              </a:rPr>
              <a:t>test.</a:t>
            </a:r>
          </a:p>
        </p:txBody>
      </p:sp>
      <p:sp>
        <p:nvSpPr>
          <p:cNvPr id="3109" name="Rectangle 11">
            <a:extLst>
              <a:ext uri="{FF2B5EF4-FFF2-40B4-BE49-F238E27FC236}">
                <a16:creationId xmlns:a16="http://schemas.microsoft.com/office/drawing/2014/main" id="{8639E30F-751F-4E3F-9035-201508589793}"/>
              </a:ext>
            </a:extLst>
          </p:cNvPr>
          <p:cNvSpPr>
            <a:spLocks/>
          </p:cNvSpPr>
          <p:nvPr/>
        </p:nvSpPr>
        <p:spPr bwMode="auto">
          <a:xfrm>
            <a:off x="12553950" y="20413199"/>
            <a:ext cx="10857417" cy="15770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49382" tIns="49382" rIns="49382" bIns="49382">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eaLnBrk="1" hangingPunct="1"/>
            <a:endParaRPr lang="en-US" altLang="en-US" sz="3200" b="1" dirty="0">
              <a:solidFill>
                <a:srgbClr val="000000"/>
              </a:solidFill>
              <a:cs typeface="Arial" panose="020B0604020202020204" pitchFamily="34" charset="0"/>
              <a:sym typeface="Calibri" panose="020F0502020204030204" pitchFamily="34" charset="0"/>
            </a:endParaRPr>
          </a:p>
          <a:p>
            <a:pPr algn="just" eaLnBrk="1" hangingPunct="1"/>
            <a:endParaRPr lang="en-US" altLang="en-US" sz="3200" b="1" dirty="0">
              <a:solidFill>
                <a:srgbClr val="000000"/>
              </a:solidFill>
              <a:cs typeface="Arial" panose="020B0604020202020204" pitchFamily="34" charset="0"/>
              <a:sym typeface="Calibri" panose="020F0502020204030204" pitchFamily="34" charset="0"/>
            </a:endParaRPr>
          </a:p>
          <a:p>
            <a:pPr algn="just" eaLnBrk="1" hangingPunct="1"/>
            <a:endParaRPr lang="en-US" altLang="en-US" sz="3200" b="1" dirty="0">
              <a:solidFill>
                <a:srgbClr val="000000"/>
              </a:solidFill>
              <a:cs typeface="Arial" panose="020B0604020202020204" pitchFamily="34" charset="0"/>
              <a:sym typeface="Calibri" panose="020F0502020204030204" pitchFamily="34" charset="0"/>
            </a:endParaRPr>
          </a:p>
        </p:txBody>
      </p:sp>
      <p:sp>
        <p:nvSpPr>
          <p:cNvPr id="3115" name="Rectangle 11">
            <a:extLst>
              <a:ext uri="{FF2B5EF4-FFF2-40B4-BE49-F238E27FC236}">
                <a16:creationId xmlns:a16="http://schemas.microsoft.com/office/drawing/2014/main" id="{7C829AD9-7E33-4129-8F8F-2CF9A412BA03}"/>
              </a:ext>
            </a:extLst>
          </p:cNvPr>
          <p:cNvSpPr>
            <a:spLocks/>
          </p:cNvSpPr>
          <p:nvPr/>
        </p:nvSpPr>
        <p:spPr bwMode="auto">
          <a:xfrm>
            <a:off x="1066800" y="24991704"/>
            <a:ext cx="10531641" cy="12077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49382" tIns="49382" rIns="49382" bIns="49382">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b="1" dirty="0">
                <a:solidFill>
                  <a:srgbClr val="000000"/>
                </a:solidFill>
                <a:cs typeface="Arial" panose="020B0604020202020204" pitchFamily="34" charset="0"/>
              </a:rPr>
              <a:t>1)Open tank.  2)  Receiving tank. 3) Pump   4) Flow meter     5, 6, 7)   Pipe of 0.5, 0.75 and 1 inch          8)   Valve      9)    Pressure gauge     10)    By-pass pipe   11)   By-pass pipe connect with pump.</a:t>
            </a:r>
          </a:p>
          <a:p>
            <a:pPr algn="ctr" eaLnBrk="1" hangingPunct="1"/>
            <a:r>
              <a:rPr lang="en-US" altLang="en-US" b="1" dirty="0">
                <a:solidFill>
                  <a:srgbClr val="000000"/>
                </a:solidFill>
                <a:cs typeface="Arial" panose="020B0604020202020204" pitchFamily="34" charset="0"/>
              </a:rPr>
              <a:t>Figure 1. Schematic diagram the flow of system.</a:t>
            </a:r>
            <a:endParaRPr lang="en-MY" altLang="ms-MY" b="1" dirty="0">
              <a:solidFill>
                <a:srgbClr val="000000"/>
              </a:solidFill>
              <a:cs typeface="Arial" panose="020B0604020202020204" pitchFamily="34" charset="0"/>
              <a:sym typeface="Calibri" panose="020F0502020204030204" pitchFamily="34" charset="0"/>
            </a:endParaRPr>
          </a:p>
          <a:p>
            <a:pPr algn="just" eaLnBrk="1" hangingPunct="1"/>
            <a:endParaRPr lang="en-US" altLang="en-US" b="1" dirty="0">
              <a:solidFill>
                <a:srgbClr val="000000"/>
              </a:solidFill>
              <a:cs typeface="Arial" panose="020B0604020202020204" pitchFamily="34" charset="0"/>
            </a:endParaRPr>
          </a:p>
        </p:txBody>
      </p:sp>
      <p:sp>
        <p:nvSpPr>
          <p:cNvPr id="32" name="Rectangle 438">
            <a:extLst>
              <a:ext uri="{FF2B5EF4-FFF2-40B4-BE49-F238E27FC236}">
                <a16:creationId xmlns:a16="http://schemas.microsoft.com/office/drawing/2014/main" id="{AE3D2F27-D119-4160-A942-A20E635DC641}"/>
              </a:ext>
            </a:extLst>
          </p:cNvPr>
          <p:cNvSpPr>
            <a:spLocks noChangeArrowheads="1"/>
          </p:cNvSpPr>
          <p:nvPr/>
        </p:nvSpPr>
        <p:spPr bwMode="auto">
          <a:xfrm>
            <a:off x="12553950" y="29785047"/>
            <a:ext cx="6492240" cy="883223"/>
          </a:xfrm>
          <a:prstGeom prst="rect">
            <a:avLst/>
          </a:prstGeom>
          <a:solidFill>
            <a:schemeClr val="tx2"/>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8764" tIns="49382" rIns="98764" bIns="49382" anchor="ctr"/>
          <a:lstStyle/>
          <a:p>
            <a:pPr algn="ctr" defTabSz="3187551" eaLnBrk="1" fontAlgn="auto" hangingPunct="1">
              <a:spcBef>
                <a:spcPts val="0"/>
              </a:spcBef>
              <a:spcAft>
                <a:spcPts val="0"/>
              </a:spcAft>
              <a:defRPr/>
            </a:pPr>
            <a:r>
              <a:rPr lang="en-US" sz="3600" dirty="0">
                <a:solidFill>
                  <a:schemeClr val="bg1"/>
                </a:solidFill>
                <a:latin typeface="Arial Black" panose="020B0A04020102020204" pitchFamily="34" charset="0"/>
              </a:rPr>
              <a:t>ACKNOWLEDGEMENTS</a:t>
            </a:r>
            <a:endParaRPr lang="en-GB" sz="3600" dirty="0">
              <a:solidFill>
                <a:schemeClr val="bg1"/>
              </a:solidFill>
              <a:latin typeface="Arial Black" panose="020B0A04020102020204" pitchFamily="34" charset="0"/>
            </a:endParaRPr>
          </a:p>
        </p:txBody>
      </p:sp>
      <p:cxnSp>
        <p:nvCxnSpPr>
          <p:cNvPr id="4" name="Straight Connector 3"/>
          <p:cNvCxnSpPr/>
          <p:nvPr/>
        </p:nvCxnSpPr>
        <p:spPr>
          <a:xfrm>
            <a:off x="-107951" y="12468225"/>
            <a:ext cx="23510876" cy="0"/>
          </a:xfrm>
          <a:prstGeom prst="line">
            <a:avLst/>
          </a:prstGeom>
          <a:ln cmpd="sng">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2234862" y="12468225"/>
            <a:ext cx="0" cy="20027899"/>
          </a:xfrm>
          <a:prstGeom prst="line">
            <a:avLst/>
          </a:prstGeom>
          <a:ln cmpd="sng">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458788" y="17607479"/>
            <a:ext cx="184731" cy="584775"/>
          </a:xfrm>
          <a:prstGeom prst="rect">
            <a:avLst/>
          </a:prstGeom>
        </p:spPr>
        <p:txBody>
          <a:bodyPr wrap="none">
            <a:spAutoFit/>
          </a:bodyPr>
          <a:lstStyle/>
          <a:p>
            <a:pPr eaLnBrk="1" hangingPunct="1"/>
            <a:endParaRPr lang="en-MY" altLang="ms-MY" sz="3200" b="1" dirty="0">
              <a:solidFill>
                <a:srgbClr val="000000"/>
              </a:solidFill>
              <a:cs typeface="Arial" panose="020B0604020202020204" pitchFamily="34" charset="0"/>
              <a:sym typeface="Calibri" panose="020F0502020204030204" pitchFamily="34" charset="0"/>
            </a:endParaRPr>
          </a:p>
        </p:txBody>
      </p:sp>
      <p:grpSp>
        <p:nvGrpSpPr>
          <p:cNvPr id="48" name="Group 47"/>
          <p:cNvGrpSpPr/>
          <p:nvPr/>
        </p:nvGrpSpPr>
        <p:grpSpPr>
          <a:xfrm>
            <a:off x="1979127" y="20388225"/>
            <a:ext cx="8377200" cy="4424400"/>
            <a:chOff x="0" y="0"/>
            <a:chExt cx="5578475" cy="3189605"/>
          </a:xfrm>
        </p:grpSpPr>
        <p:pic>
          <p:nvPicPr>
            <p:cNvPr id="49" name="Picture 48"/>
            <p:cNvPicPr/>
            <p:nvPr/>
          </p:nvPicPr>
          <p:blipFill>
            <a:blip r:embed="rId2"/>
            <a:stretch>
              <a:fillRect/>
            </a:stretch>
          </p:blipFill>
          <p:spPr>
            <a:xfrm>
              <a:off x="88900" y="88900"/>
              <a:ext cx="5400675" cy="3011805"/>
            </a:xfrm>
            <a:prstGeom prst="rect">
              <a:avLst/>
            </a:prstGeom>
          </p:spPr>
        </p:pic>
        <p:pic>
          <p:nvPicPr>
            <p:cNvPr id="50" name="Picture 49"/>
            <p:cNvPicPr/>
            <p:nvPr/>
          </p:nvPicPr>
          <p:blipFill>
            <a:blip r:embed="rId3"/>
            <a:stretch>
              <a:fillRect/>
            </a:stretch>
          </p:blipFill>
          <p:spPr>
            <a:xfrm>
              <a:off x="86741" y="87249"/>
              <a:ext cx="5401818" cy="3012186"/>
            </a:xfrm>
            <a:prstGeom prst="rect">
              <a:avLst/>
            </a:prstGeom>
          </p:spPr>
        </p:pic>
        <p:sp>
          <p:nvSpPr>
            <p:cNvPr id="51" name="Shape 1281"/>
            <p:cNvSpPr/>
            <p:nvPr/>
          </p:nvSpPr>
          <p:spPr>
            <a:xfrm>
              <a:off x="71120" y="71120"/>
              <a:ext cx="2718117" cy="3047365"/>
            </a:xfrm>
            <a:custGeom>
              <a:avLst/>
              <a:gdLst/>
              <a:ahLst/>
              <a:cxnLst/>
              <a:rect l="0" t="0" r="0" b="0"/>
              <a:pathLst>
                <a:path w="2718117" h="3047365">
                  <a:moveTo>
                    <a:pt x="0" y="0"/>
                  </a:moveTo>
                  <a:lnTo>
                    <a:pt x="2718117" y="0"/>
                  </a:lnTo>
                  <a:lnTo>
                    <a:pt x="2718117" y="17780"/>
                  </a:lnTo>
                  <a:lnTo>
                    <a:pt x="17780" y="17780"/>
                  </a:lnTo>
                  <a:lnTo>
                    <a:pt x="17780" y="3029585"/>
                  </a:lnTo>
                  <a:lnTo>
                    <a:pt x="2718117" y="3029585"/>
                  </a:lnTo>
                  <a:lnTo>
                    <a:pt x="2718117" y="3047365"/>
                  </a:lnTo>
                  <a:lnTo>
                    <a:pt x="0" y="3047365"/>
                  </a:lnTo>
                  <a:lnTo>
                    <a:pt x="0" y="0"/>
                  </a:lnTo>
                  <a:close/>
                </a:path>
              </a:pathLst>
            </a:custGeom>
            <a:solidFill>
              <a:srgbClr val="000000"/>
            </a:solidFill>
            <a:ln w="0" cap="flat">
              <a:noFill/>
              <a:miter lim="127000"/>
            </a:ln>
            <a:effectLst/>
          </p:spPr>
          <p:txBody>
            <a:bodyPr/>
            <a:lstStyle/>
            <a:p>
              <a:endParaRPr lang="ar-SA"/>
            </a:p>
          </p:txBody>
        </p:sp>
        <p:sp>
          <p:nvSpPr>
            <p:cNvPr id="52" name="Shape 1282"/>
            <p:cNvSpPr/>
            <p:nvPr/>
          </p:nvSpPr>
          <p:spPr>
            <a:xfrm>
              <a:off x="0" y="0"/>
              <a:ext cx="2789237" cy="3189605"/>
            </a:xfrm>
            <a:custGeom>
              <a:avLst/>
              <a:gdLst/>
              <a:ahLst/>
              <a:cxnLst/>
              <a:rect l="0" t="0" r="0" b="0"/>
              <a:pathLst>
                <a:path w="2789237" h="3189605">
                  <a:moveTo>
                    <a:pt x="0" y="0"/>
                  </a:moveTo>
                  <a:lnTo>
                    <a:pt x="2789237" y="0"/>
                  </a:lnTo>
                  <a:lnTo>
                    <a:pt x="2789237" y="53340"/>
                  </a:lnTo>
                  <a:lnTo>
                    <a:pt x="53340" y="53340"/>
                  </a:lnTo>
                  <a:lnTo>
                    <a:pt x="53340" y="3136265"/>
                  </a:lnTo>
                  <a:lnTo>
                    <a:pt x="2789237" y="3136265"/>
                  </a:lnTo>
                  <a:lnTo>
                    <a:pt x="2789237" y="3189605"/>
                  </a:lnTo>
                  <a:lnTo>
                    <a:pt x="0" y="3189605"/>
                  </a:lnTo>
                  <a:lnTo>
                    <a:pt x="0" y="0"/>
                  </a:lnTo>
                  <a:close/>
                </a:path>
              </a:pathLst>
            </a:custGeom>
            <a:solidFill>
              <a:srgbClr val="000000"/>
            </a:solidFill>
            <a:ln w="0" cap="flat">
              <a:noFill/>
              <a:miter lim="127000"/>
            </a:ln>
            <a:effectLst/>
          </p:spPr>
          <p:txBody>
            <a:bodyPr/>
            <a:lstStyle/>
            <a:p>
              <a:endParaRPr lang="ar-SA"/>
            </a:p>
          </p:txBody>
        </p:sp>
        <p:sp>
          <p:nvSpPr>
            <p:cNvPr id="53" name="Shape 1283"/>
            <p:cNvSpPr/>
            <p:nvPr/>
          </p:nvSpPr>
          <p:spPr>
            <a:xfrm>
              <a:off x="2789237" y="71120"/>
              <a:ext cx="2718118" cy="3047365"/>
            </a:xfrm>
            <a:custGeom>
              <a:avLst/>
              <a:gdLst/>
              <a:ahLst/>
              <a:cxnLst/>
              <a:rect l="0" t="0" r="0" b="0"/>
              <a:pathLst>
                <a:path w="2718118" h="3047365">
                  <a:moveTo>
                    <a:pt x="0" y="0"/>
                  </a:moveTo>
                  <a:lnTo>
                    <a:pt x="2718118" y="0"/>
                  </a:lnTo>
                  <a:lnTo>
                    <a:pt x="2718118" y="3047365"/>
                  </a:lnTo>
                  <a:lnTo>
                    <a:pt x="0" y="3047365"/>
                  </a:lnTo>
                  <a:lnTo>
                    <a:pt x="0" y="3029585"/>
                  </a:lnTo>
                  <a:lnTo>
                    <a:pt x="2700338" y="3029585"/>
                  </a:lnTo>
                  <a:lnTo>
                    <a:pt x="2700338" y="17780"/>
                  </a:lnTo>
                  <a:lnTo>
                    <a:pt x="0" y="17780"/>
                  </a:lnTo>
                  <a:lnTo>
                    <a:pt x="0" y="0"/>
                  </a:lnTo>
                  <a:close/>
                </a:path>
              </a:pathLst>
            </a:custGeom>
            <a:solidFill>
              <a:srgbClr val="000000"/>
            </a:solidFill>
            <a:ln w="0" cap="flat">
              <a:noFill/>
              <a:miter lim="127000"/>
            </a:ln>
            <a:effectLst/>
          </p:spPr>
          <p:txBody>
            <a:bodyPr/>
            <a:lstStyle/>
            <a:p>
              <a:endParaRPr lang="ar-SA"/>
            </a:p>
          </p:txBody>
        </p:sp>
        <p:sp>
          <p:nvSpPr>
            <p:cNvPr id="54" name="Shape 1284"/>
            <p:cNvSpPr/>
            <p:nvPr/>
          </p:nvSpPr>
          <p:spPr>
            <a:xfrm>
              <a:off x="2789237" y="0"/>
              <a:ext cx="2789238" cy="3189605"/>
            </a:xfrm>
            <a:custGeom>
              <a:avLst/>
              <a:gdLst/>
              <a:ahLst/>
              <a:cxnLst/>
              <a:rect l="0" t="0" r="0" b="0"/>
              <a:pathLst>
                <a:path w="2789238" h="3189605">
                  <a:moveTo>
                    <a:pt x="0" y="0"/>
                  </a:moveTo>
                  <a:lnTo>
                    <a:pt x="2789238" y="0"/>
                  </a:lnTo>
                  <a:lnTo>
                    <a:pt x="2789238" y="3189605"/>
                  </a:lnTo>
                  <a:lnTo>
                    <a:pt x="0" y="3189605"/>
                  </a:lnTo>
                  <a:lnTo>
                    <a:pt x="0" y="3136265"/>
                  </a:lnTo>
                  <a:lnTo>
                    <a:pt x="2735897" y="3136265"/>
                  </a:lnTo>
                  <a:lnTo>
                    <a:pt x="2735897" y="53340"/>
                  </a:lnTo>
                  <a:lnTo>
                    <a:pt x="0" y="53340"/>
                  </a:lnTo>
                  <a:lnTo>
                    <a:pt x="0" y="0"/>
                  </a:lnTo>
                  <a:close/>
                </a:path>
              </a:pathLst>
            </a:custGeom>
            <a:solidFill>
              <a:srgbClr val="000000"/>
            </a:solidFill>
            <a:ln w="0" cap="flat">
              <a:noFill/>
              <a:miter lim="127000"/>
            </a:ln>
            <a:effectLst/>
          </p:spPr>
          <p:txBody>
            <a:bodyPr/>
            <a:lstStyle/>
            <a:p>
              <a:endParaRPr lang="ar-SA"/>
            </a:p>
          </p:txBody>
        </p:sp>
      </p:grpSp>
      <p:graphicFrame>
        <p:nvGraphicFramePr>
          <p:cNvPr id="9" name="Table 8"/>
          <p:cNvGraphicFramePr>
            <a:graphicFrameLocks noGrp="1"/>
          </p:cNvGraphicFramePr>
          <p:nvPr>
            <p:extLst>
              <p:ext uri="{D42A27DB-BD31-4B8C-83A1-F6EECF244321}">
                <p14:modId xmlns:p14="http://schemas.microsoft.com/office/powerpoint/2010/main" val="3972944458"/>
              </p:ext>
            </p:extLst>
          </p:nvPr>
        </p:nvGraphicFramePr>
        <p:xfrm>
          <a:off x="2708592" y="15050781"/>
          <a:ext cx="6467988" cy="1948874"/>
        </p:xfrm>
        <a:graphic>
          <a:graphicData uri="http://schemas.openxmlformats.org/drawingml/2006/table">
            <a:tbl>
              <a:tblPr firstRow="1" firstCol="1" bandRow="1">
                <a:tableStyleId>{5C22544A-7EE6-4342-B048-85BDC9FD1C3A}</a:tableStyleId>
              </a:tblPr>
              <a:tblGrid>
                <a:gridCol w="3823329">
                  <a:extLst>
                    <a:ext uri="{9D8B030D-6E8A-4147-A177-3AD203B41FA5}">
                      <a16:colId xmlns:a16="http://schemas.microsoft.com/office/drawing/2014/main" val="147428179"/>
                    </a:ext>
                  </a:extLst>
                </a:gridCol>
                <a:gridCol w="2644659">
                  <a:extLst>
                    <a:ext uri="{9D8B030D-6E8A-4147-A177-3AD203B41FA5}">
                      <a16:colId xmlns:a16="http://schemas.microsoft.com/office/drawing/2014/main" val="2789819278"/>
                    </a:ext>
                  </a:extLst>
                </a:gridCol>
              </a:tblGrid>
              <a:tr h="256242">
                <a:tc>
                  <a:txBody>
                    <a:bodyPr/>
                    <a:lstStyle/>
                    <a:p>
                      <a:pPr marL="17780" algn="ctr">
                        <a:spcBef>
                          <a:spcPts val="200"/>
                        </a:spcBef>
                        <a:spcAft>
                          <a:spcPts val="200"/>
                        </a:spcAft>
                      </a:pPr>
                      <a:r>
                        <a:rPr lang="en-US" sz="1800">
                          <a:effectLst/>
                        </a:rPr>
                        <a:t>Chemical Formula </a:t>
                      </a:r>
                      <a:endParaRPr lang="en-US" sz="1800">
                        <a:effectLst/>
                        <a:latin typeface="Sabon"/>
                        <a:ea typeface="Times New Roman" panose="02020603050405020304" pitchFamily="18" charset="0"/>
                        <a:cs typeface="Times New Roman" panose="02020603050405020304" pitchFamily="18" charset="0"/>
                      </a:endParaRPr>
                    </a:p>
                  </a:txBody>
                  <a:tcPr marL="68580" marR="68580" marT="0" marB="0"/>
                </a:tc>
                <a:tc>
                  <a:txBody>
                    <a:bodyPr/>
                    <a:lstStyle/>
                    <a:p>
                      <a:pPr marL="17780" algn="ctr">
                        <a:spcBef>
                          <a:spcPts val="200"/>
                        </a:spcBef>
                        <a:spcAft>
                          <a:spcPts val="200"/>
                        </a:spcAft>
                      </a:pPr>
                      <a:r>
                        <a:rPr lang="en-US" sz="1800">
                          <a:effectLst/>
                        </a:rPr>
                        <a:t>TiO</a:t>
                      </a:r>
                      <a:r>
                        <a:rPr lang="en-US" sz="1800" baseline="-25000">
                          <a:effectLst/>
                        </a:rPr>
                        <a:t>2</a:t>
                      </a:r>
                      <a:endParaRPr lang="en-US" sz="1800">
                        <a:effectLst/>
                        <a:latin typeface="Sabon"/>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49956642"/>
                  </a:ext>
                </a:extLst>
              </a:tr>
              <a:tr h="256242">
                <a:tc>
                  <a:txBody>
                    <a:bodyPr/>
                    <a:lstStyle/>
                    <a:p>
                      <a:pPr marL="17780" algn="ctr">
                        <a:spcBef>
                          <a:spcPts val="200"/>
                        </a:spcBef>
                        <a:spcAft>
                          <a:spcPts val="200"/>
                        </a:spcAft>
                      </a:pPr>
                      <a:r>
                        <a:rPr lang="en-US" sz="1800">
                          <a:effectLst/>
                        </a:rPr>
                        <a:t>Appearance (Color) </a:t>
                      </a:r>
                      <a:endParaRPr lang="en-US" sz="1800">
                        <a:effectLst/>
                        <a:latin typeface="Sabon"/>
                        <a:ea typeface="Times New Roman" panose="02020603050405020304" pitchFamily="18" charset="0"/>
                        <a:cs typeface="Times New Roman" panose="02020603050405020304" pitchFamily="18" charset="0"/>
                      </a:endParaRPr>
                    </a:p>
                  </a:txBody>
                  <a:tcPr marL="68580" marR="68580" marT="0" marB="0"/>
                </a:tc>
                <a:tc>
                  <a:txBody>
                    <a:bodyPr/>
                    <a:lstStyle/>
                    <a:p>
                      <a:pPr marL="17780" algn="ctr">
                        <a:spcBef>
                          <a:spcPts val="200"/>
                        </a:spcBef>
                        <a:spcAft>
                          <a:spcPts val="200"/>
                        </a:spcAft>
                      </a:pPr>
                      <a:r>
                        <a:rPr lang="en-US" sz="1800">
                          <a:effectLst/>
                        </a:rPr>
                        <a:t>white </a:t>
                      </a:r>
                      <a:endParaRPr lang="en-US" sz="1800">
                        <a:effectLst/>
                        <a:latin typeface="Sabon"/>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47864966"/>
                  </a:ext>
                </a:extLst>
              </a:tr>
              <a:tr h="256242">
                <a:tc>
                  <a:txBody>
                    <a:bodyPr/>
                    <a:lstStyle/>
                    <a:p>
                      <a:pPr marL="17780" algn="ctr">
                        <a:spcBef>
                          <a:spcPts val="200"/>
                        </a:spcBef>
                        <a:spcAft>
                          <a:spcPts val="200"/>
                        </a:spcAft>
                      </a:pPr>
                      <a:r>
                        <a:rPr lang="en-US" sz="1800">
                          <a:effectLst/>
                        </a:rPr>
                        <a:t>Molecular Weight </a:t>
                      </a:r>
                      <a:endParaRPr lang="en-US" sz="1800">
                        <a:effectLst/>
                        <a:latin typeface="Sabon"/>
                        <a:ea typeface="Times New Roman" panose="02020603050405020304" pitchFamily="18" charset="0"/>
                        <a:cs typeface="Times New Roman" panose="02020603050405020304" pitchFamily="18" charset="0"/>
                      </a:endParaRPr>
                    </a:p>
                  </a:txBody>
                  <a:tcPr marL="68580" marR="68580" marT="0" marB="0"/>
                </a:tc>
                <a:tc>
                  <a:txBody>
                    <a:bodyPr/>
                    <a:lstStyle/>
                    <a:p>
                      <a:pPr marL="17780" algn="ctr">
                        <a:spcBef>
                          <a:spcPts val="200"/>
                        </a:spcBef>
                        <a:spcAft>
                          <a:spcPts val="200"/>
                        </a:spcAft>
                      </a:pPr>
                      <a:r>
                        <a:rPr lang="en-US" sz="1800">
                          <a:effectLst/>
                        </a:rPr>
                        <a:t>79.866 g/mol</a:t>
                      </a:r>
                      <a:endParaRPr lang="en-US" sz="1800">
                        <a:effectLst/>
                        <a:latin typeface="Sabon"/>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31766240"/>
                  </a:ext>
                </a:extLst>
              </a:tr>
              <a:tr h="329039">
                <a:tc>
                  <a:txBody>
                    <a:bodyPr/>
                    <a:lstStyle/>
                    <a:p>
                      <a:pPr marL="17780" algn="ctr">
                        <a:spcBef>
                          <a:spcPts val="200"/>
                        </a:spcBef>
                        <a:spcAft>
                          <a:spcPts val="200"/>
                        </a:spcAft>
                      </a:pPr>
                      <a:r>
                        <a:rPr lang="en-US" sz="1800">
                          <a:effectLst/>
                        </a:rPr>
                        <a:t>Average particle size </a:t>
                      </a:r>
                      <a:endParaRPr lang="en-US" sz="1800">
                        <a:effectLst/>
                        <a:latin typeface="Sabon"/>
                        <a:ea typeface="Times New Roman" panose="02020603050405020304" pitchFamily="18" charset="0"/>
                        <a:cs typeface="Times New Roman" panose="02020603050405020304" pitchFamily="18" charset="0"/>
                      </a:endParaRPr>
                    </a:p>
                  </a:txBody>
                  <a:tcPr marL="68580" marR="68580" marT="0" marB="0"/>
                </a:tc>
                <a:tc>
                  <a:txBody>
                    <a:bodyPr/>
                    <a:lstStyle/>
                    <a:p>
                      <a:pPr marL="17780" algn="ctr">
                        <a:spcBef>
                          <a:spcPts val="200"/>
                        </a:spcBef>
                        <a:spcAft>
                          <a:spcPts val="200"/>
                        </a:spcAft>
                      </a:pPr>
                      <a:r>
                        <a:rPr lang="en-US" sz="1800">
                          <a:effectLst/>
                        </a:rPr>
                        <a:t>10-30 nm</a:t>
                      </a:r>
                      <a:endParaRPr lang="en-US" sz="1800">
                        <a:effectLst/>
                        <a:latin typeface="Sabon"/>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35846111"/>
                  </a:ext>
                </a:extLst>
              </a:tr>
              <a:tr h="437747">
                <a:tc>
                  <a:txBody>
                    <a:bodyPr/>
                    <a:lstStyle/>
                    <a:p>
                      <a:pPr marL="17780" algn="ctr">
                        <a:spcBef>
                          <a:spcPts val="200"/>
                        </a:spcBef>
                        <a:spcAft>
                          <a:spcPts val="200"/>
                        </a:spcAft>
                      </a:pPr>
                      <a:r>
                        <a:rPr lang="en-US" sz="1800">
                          <a:effectLst/>
                        </a:rPr>
                        <a:t>Appearance (Form)  </a:t>
                      </a:r>
                      <a:endParaRPr lang="en-US" sz="1800">
                        <a:effectLst/>
                        <a:latin typeface="Sabon"/>
                        <a:ea typeface="Times New Roman" panose="02020603050405020304" pitchFamily="18" charset="0"/>
                        <a:cs typeface="Times New Roman" panose="02020603050405020304" pitchFamily="18" charset="0"/>
                      </a:endParaRPr>
                    </a:p>
                  </a:txBody>
                  <a:tcPr marL="68580" marR="68580" marT="0" marB="0"/>
                </a:tc>
                <a:tc>
                  <a:txBody>
                    <a:bodyPr/>
                    <a:lstStyle/>
                    <a:p>
                      <a:pPr marL="17780" algn="ctr">
                        <a:spcBef>
                          <a:spcPts val="200"/>
                        </a:spcBef>
                        <a:spcAft>
                          <a:spcPts val="200"/>
                        </a:spcAft>
                      </a:pPr>
                      <a:r>
                        <a:rPr lang="en-US" sz="1800">
                          <a:effectLst/>
                        </a:rPr>
                        <a:t>Powder </a:t>
                      </a:r>
                      <a:endParaRPr lang="en-US" sz="1800">
                        <a:effectLst/>
                        <a:latin typeface="Sabon"/>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05792736"/>
                  </a:ext>
                </a:extLst>
              </a:tr>
              <a:tr h="359128">
                <a:tc>
                  <a:txBody>
                    <a:bodyPr/>
                    <a:lstStyle/>
                    <a:p>
                      <a:pPr marL="17780" algn="ctr">
                        <a:spcBef>
                          <a:spcPts val="200"/>
                        </a:spcBef>
                        <a:spcAft>
                          <a:spcPts val="200"/>
                        </a:spcAft>
                      </a:pPr>
                      <a:r>
                        <a:rPr lang="en-US" sz="1800" dirty="0">
                          <a:effectLst/>
                        </a:rPr>
                        <a:t>Surface area (m2/g) </a:t>
                      </a:r>
                      <a:endParaRPr lang="en-US" sz="1800" dirty="0">
                        <a:effectLst/>
                        <a:latin typeface="Sabon"/>
                        <a:ea typeface="Times New Roman" panose="02020603050405020304" pitchFamily="18" charset="0"/>
                        <a:cs typeface="Times New Roman" panose="02020603050405020304" pitchFamily="18" charset="0"/>
                      </a:endParaRPr>
                    </a:p>
                  </a:txBody>
                  <a:tcPr marL="68580" marR="68580" marT="0" marB="0"/>
                </a:tc>
                <a:tc>
                  <a:txBody>
                    <a:bodyPr/>
                    <a:lstStyle/>
                    <a:p>
                      <a:pPr marL="17780" algn="ctr">
                        <a:spcBef>
                          <a:spcPts val="200"/>
                        </a:spcBef>
                        <a:spcAft>
                          <a:spcPts val="200"/>
                        </a:spcAft>
                      </a:pPr>
                      <a:r>
                        <a:rPr lang="en-US" sz="1800" dirty="0">
                          <a:effectLst/>
                        </a:rPr>
                        <a:t>&gt;50 m2/gm</a:t>
                      </a:r>
                      <a:endParaRPr lang="en-US" sz="1800" dirty="0">
                        <a:effectLst/>
                        <a:latin typeface="Sabon"/>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31709857"/>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159018142"/>
              </p:ext>
            </p:extLst>
          </p:nvPr>
        </p:nvGraphicFramePr>
        <p:xfrm>
          <a:off x="2844628" y="18060071"/>
          <a:ext cx="6331951" cy="548640"/>
        </p:xfrm>
        <a:graphic>
          <a:graphicData uri="http://schemas.openxmlformats.org/drawingml/2006/table">
            <a:tbl>
              <a:tblPr firstRow="1" firstCol="1" bandRow="1">
                <a:tableStyleId>{5C22544A-7EE6-4342-B048-85BDC9FD1C3A}</a:tableStyleId>
              </a:tblPr>
              <a:tblGrid>
                <a:gridCol w="3721074">
                  <a:extLst>
                    <a:ext uri="{9D8B030D-6E8A-4147-A177-3AD203B41FA5}">
                      <a16:colId xmlns:a16="http://schemas.microsoft.com/office/drawing/2014/main" val="2552417037"/>
                    </a:ext>
                  </a:extLst>
                </a:gridCol>
                <a:gridCol w="1136995">
                  <a:extLst>
                    <a:ext uri="{9D8B030D-6E8A-4147-A177-3AD203B41FA5}">
                      <a16:colId xmlns:a16="http://schemas.microsoft.com/office/drawing/2014/main" val="1535977419"/>
                    </a:ext>
                  </a:extLst>
                </a:gridCol>
                <a:gridCol w="1473882">
                  <a:extLst>
                    <a:ext uri="{9D8B030D-6E8A-4147-A177-3AD203B41FA5}">
                      <a16:colId xmlns:a16="http://schemas.microsoft.com/office/drawing/2014/main" val="65985640"/>
                    </a:ext>
                  </a:extLst>
                </a:gridCol>
              </a:tblGrid>
              <a:tr h="172085">
                <a:tc>
                  <a:txBody>
                    <a:bodyPr/>
                    <a:lstStyle/>
                    <a:p>
                      <a:pPr algn="just">
                        <a:spcAft>
                          <a:spcPts val="0"/>
                        </a:spcAft>
                      </a:pPr>
                      <a:r>
                        <a:rPr lang="en-US" sz="1800">
                          <a:effectLst/>
                        </a:rPr>
                        <a:t>The Viscosity @ 50 </a:t>
                      </a:r>
                      <a:r>
                        <a:rPr lang="en-US" sz="1800" baseline="30000">
                          <a:effectLst/>
                        </a:rPr>
                        <a:t>o</a:t>
                      </a:r>
                      <a:r>
                        <a:rPr lang="en-US" sz="1800">
                          <a:effectLst/>
                        </a:rPr>
                        <a:t>C (c.st) </a:t>
                      </a:r>
                      <a:endParaRPr lang="en-US" sz="18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1800">
                          <a:effectLst/>
                        </a:rPr>
                        <a:t>Sp.gr. </a:t>
                      </a:r>
                      <a:endParaRPr lang="en-US" sz="18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1800">
                          <a:effectLst/>
                        </a:rPr>
                        <a:t>API </a:t>
                      </a:r>
                      <a:endParaRPr lang="en-US" sz="18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0482117"/>
                  </a:ext>
                </a:extLst>
              </a:tr>
              <a:tr h="180340">
                <a:tc>
                  <a:txBody>
                    <a:bodyPr/>
                    <a:lstStyle/>
                    <a:p>
                      <a:pPr algn="l">
                        <a:spcAft>
                          <a:spcPts val="0"/>
                        </a:spcAft>
                      </a:pPr>
                      <a:r>
                        <a:rPr lang="en-US" sz="1800">
                          <a:effectLst/>
                        </a:rPr>
                        <a:t>252</a:t>
                      </a:r>
                      <a:endParaRPr lang="en-US" sz="18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1800">
                          <a:effectLst/>
                        </a:rPr>
                        <a:t>0.93 </a:t>
                      </a:r>
                      <a:endParaRPr lang="en-US" sz="18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1800" dirty="0">
                          <a:effectLst/>
                        </a:rPr>
                        <a:t>20.65 </a:t>
                      </a:r>
                      <a:endParaRPr lang="en-US" sz="1800"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38743959"/>
                  </a:ext>
                </a:extLst>
              </a:tr>
            </a:tbl>
          </a:graphicData>
        </a:graphic>
      </p:graphicFrame>
      <p:graphicFrame>
        <p:nvGraphicFramePr>
          <p:cNvPr id="55" name="Chart 54"/>
          <p:cNvGraphicFramePr/>
          <p:nvPr>
            <p:extLst>
              <p:ext uri="{D42A27DB-BD31-4B8C-83A1-F6EECF244321}">
                <p14:modId xmlns:p14="http://schemas.microsoft.com/office/powerpoint/2010/main" val="3485428751"/>
              </p:ext>
            </p:extLst>
          </p:nvPr>
        </p:nvGraphicFramePr>
        <p:xfrm>
          <a:off x="317470" y="28182001"/>
          <a:ext cx="2790000" cy="2138400"/>
        </p:xfrm>
        <a:graphic>
          <a:graphicData uri="http://schemas.openxmlformats.org/drawingml/2006/chart">
            <c:chart xmlns:c="http://schemas.openxmlformats.org/drawingml/2006/chart" xmlns:r="http://schemas.openxmlformats.org/officeDocument/2006/relationships" r:id="rId4"/>
          </a:graphicData>
        </a:graphic>
      </p:graphicFrame>
      <p:sp>
        <p:nvSpPr>
          <p:cNvPr id="13" name="TextBox 12"/>
          <p:cNvSpPr txBox="1"/>
          <p:nvPr/>
        </p:nvSpPr>
        <p:spPr>
          <a:xfrm>
            <a:off x="12625387" y="30066891"/>
            <a:ext cx="10012363" cy="1200329"/>
          </a:xfrm>
          <a:prstGeom prst="rect">
            <a:avLst/>
          </a:prstGeom>
          <a:noFill/>
        </p:spPr>
        <p:txBody>
          <a:bodyPr wrap="square" rtlCol="1">
            <a:spAutoFit/>
          </a:bodyPr>
          <a:lstStyle/>
          <a:p>
            <a:pPr algn="just" eaLnBrk="1" hangingPunct="1"/>
            <a:endParaRPr lang="en-US" b="1" dirty="0">
              <a:solidFill>
                <a:srgbClr val="000000"/>
              </a:solidFill>
              <a:cs typeface="Arial" panose="020B0604020202020204" pitchFamily="34" charset="0"/>
            </a:endParaRPr>
          </a:p>
          <a:p>
            <a:pPr algn="just" eaLnBrk="1" hangingPunct="1"/>
            <a:endParaRPr lang="en-US" b="1" dirty="0">
              <a:solidFill>
                <a:srgbClr val="000000"/>
              </a:solidFill>
              <a:cs typeface="Arial" panose="020B0604020202020204" pitchFamily="34" charset="0"/>
            </a:endParaRPr>
          </a:p>
          <a:p>
            <a:pPr algn="just" eaLnBrk="1" hangingPunct="1"/>
            <a:endParaRPr lang="en-US" b="1" dirty="0">
              <a:solidFill>
                <a:srgbClr val="000000"/>
              </a:solidFill>
              <a:cs typeface="Arial" panose="020B0604020202020204" pitchFamily="34" charset="0"/>
            </a:endParaRPr>
          </a:p>
          <a:p>
            <a:pPr algn="just" eaLnBrk="1" hangingPunct="1"/>
            <a:r>
              <a:rPr lang="en-US" b="1" dirty="0">
                <a:solidFill>
                  <a:srgbClr val="000000"/>
                </a:solidFill>
                <a:cs typeface="Arial" panose="020B0604020202020204" pitchFamily="34" charset="0"/>
              </a:rPr>
              <a:t>test.</a:t>
            </a:r>
            <a:endParaRPr lang="ar-IQ" b="1" dirty="0">
              <a:solidFill>
                <a:srgbClr val="000000"/>
              </a:solidFill>
              <a:cs typeface="Arial" panose="020B0604020202020204" pitchFamily="34" charset="0"/>
            </a:endParaRPr>
          </a:p>
        </p:txBody>
      </p:sp>
      <p:sp>
        <p:nvSpPr>
          <p:cNvPr id="14" name="TextBox 13"/>
          <p:cNvSpPr txBox="1"/>
          <p:nvPr/>
        </p:nvSpPr>
        <p:spPr>
          <a:xfrm>
            <a:off x="317470" y="30841950"/>
            <a:ext cx="2858867" cy="461665"/>
          </a:xfrm>
          <a:prstGeom prst="rect">
            <a:avLst/>
          </a:prstGeom>
          <a:noFill/>
        </p:spPr>
        <p:txBody>
          <a:bodyPr wrap="square" rtlCol="1">
            <a:spAutoFit/>
          </a:bodyPr>
          <a:lstStyle/>
          <a:p>
            <a:pPr>
              <a:spcAft>
                <a:spcPts val="0"/>
              </a:spcAft>
            </a:pPr>
            <a:r>
              <a:rPr lang="en-GB" sz="1200" b="1" dirty="0">
                <a:solidFill>
                  <a:srgbClr val="000000"/>
                </a:solidFill>
                <a:latin typeface="+mj-lt"/>
                <a:ea typeface="Times New Roman" panose="02020603050405020304" pitchFamily="18" charset="0"/>
                <a:cs typeface="Times New Roman" panose="02020603050405020304" pitchFamily="18" charset="0"/>
              </a:rPr>
              <a:t>F</a:t>
            </a:r>
            <a:r>
              <a:rPr lang="en-GB" sz="1200" dirty="0">
                <a:solidFill>
                  <a:srgbClr val="000000"/>
                </a:solidFill>
                <a:latin typeface="+mj-lt"/>
                <a:ea typeface="Times New Roman" panose="02020603050405020304" pitchFamily="18" charset="0"/>
                <a:cs typeface="Times New Roman" panose="02020603050405020304" pitchFamily="18" charset="0"/>
              </a:rPr>
              <a:t>igure 2.</a:t>
            </a:r>
            <a:r>
              <a:rPr lang="en-GB" sz="1200" dirty="0">
                <a:solidFill>
                  <a:srgbClr val="000000"/>
                </a:solidFill>
                <a:latin typeface="+mj-lt"/>
                <a:ea typeface="SimSun" panose="02010600030101010101" pitchFamily="2" charset="-122"/>
                <a:cs typeface="Times New Roman" panose="02020603050405020304" pitchFamily="18" charset="0"/>
              </a:rPr>
              <a:t> </a:t>
            </a:r>
            <a:r>
              <a:rPr lang="en-GB" sz="1200" dirty="0">
                <a:solidFill>
                  <a:srgbClr val="000000"/>
                </a:solidFill>
                <a:latin typeface="+mn-lt"/>
                <a:ea typeface="Times New Roman" panose="02020603050405020304" pitchFamily="18" charset="0"/>
                <a:cs typeface="Times New Roman" panose="02020603050405020304" pitchFamily="18" charset="0"/>
              </a:rPr>
              <a:t>Effect of pipe diameter on Re at different concentration at 50 </a:t>
            </a:r>
            <a:r>
              <a:rPr lang="en-GB" sz="1200" baseline="30000" dirty="0">
                <a:solidFill>
                  <a:srgbClr val="000000"/>
                </a:solidFill>
                <a:latin typeface="+mn-lt"/>
                <a:ea typeface="Times New Roman" panose="02020603050405020304" pitchFamily="18" charset="0"/>
                <a:cs typeface="Times New Roman" panose="02020603050405020304" pitchFamily="18" charset="0"/>
              </a:rPr>
              <a:t>o</a:t>
            </a:r>
            <a:r>
              <a:rPr lang="en-GB" sz="1200" dirty="0">
                <a:solidFill>
                  <a:srgbClr val="000000"/>
                </a:solidFill>
                <a:latin typeface="+mn-lt"/>
                <a:ea typeface="Times New Roman" panose="02020603050405020304" pitchFamily="18" charset="0"/>
                <a:cs typeface="Times New Roman" panose="02020603050405020304" pitchFamily="18" charset="0"/>
              </a:rPr>
              <a:t>C.</a:t>
            </a:r>
            <a:endParaRPr lang="en-US" sz="1200" dirty="0">
              <a:solidFill>
                <a:srgbClr val="000000"/>
              </a:solidFill>
              <a:effectLst/>
              <a:latin typeface="+mn-lt"/>
              <a:ea typeface="Times New Roman" panose="02020603050405020304" pitchFamily="18" charset="0"/>
              <a:cs typeface="Times New Roman" panose="02020603050405020304" pitchFamily="18" charset="0"/>
            </a:endParaRPr>
          </a:p>
        </p:txBody>
      </p:sp>
      <p:pic>
        <p:nvPicPr>
          <p:cNvPr id="58" name="Picture 57"/>
          <p:cNvPicPr/>
          <p:nvPr/>
        </p:nvPicPr>
        <p:blipFill>
          <a:blip r:embed="rId5">
            <a:extLst>
              <a:ext uri="{28A0092B-C50C-407E-A947-70E740481C1C}">
                <a14:useLocalDpi xmlns:a14="http://schemas.microsoft.com/office/drawing/2010/main" val="0"/>
              </a:ext>
            </a:extLst>
          </a:blip>
          <a:srcRect/>
          <a:stretch>
            <a:fillRect/>
          </a:stretch>
        </p:blipFill>
        <p:spPr bwMode="auto">
          <a:xfrm>
            <a:off x="4347023" y="28221430"/>
            <a:ext cx="2790000" cy="2138400"/>
          </a:xfrm>
          <a:prstGeom prst="rect">
            <a:avLst/>
          </a:prstGeom>
          <a:ln w="3175">
            <a:solidFill>
              <a:schemeClr val="tx2">
                <a:lumMod val="20000"/>
                <a:lumOff val="80000"/>
              </a:schemeClr>
            </a:solidFill>
          </a:ln>
        </p:spPr>
      </p:pic>
      <p:sp>
        <p:nvSpPr>
          <p:cNvPr id="15" name="TextBox 14"/>
          <p:cNvSpPr txBox="1"/>
          <p:nvPr/>
        </p:nvSpPr>
        <p:spPr>
          <a:xfrm>
            <a:off x="4073426" y="30841950"/>
            <a:ext cx="3191126" cy="461665"/>
          </a:xfrm>
          <a:prstGeom prst="rect">
            <a:avLst/>
          </a:prstGeom>
          <a:noFill/>
        </p:spPr>
        <p:txBody>
          <a:bodyPr wrap="square" rtlCol="1">
            <a:spAutoFit/>
          </a:bodyPr>
          <a:lstStyle/>
          <a:p>
            <a:pPr>
              <a:spcAft>
                <a:spcPts val="0"/>
              </a:spcAft>
            </a:pPr>
            <a:r>
              <a:rPr lang="en-GB" sz="1200" b="1" dirty="0">
                <a:solidFill>
                  <a:srgbClr val="000000"/>
                </a:solidFill>
                <a:latin typeface="+mn-lt"/>
                <a:ea typeface="Times New Roman" panose="02020603050405020304" pitchFamily="18" charset="0"/>
                <a:cs typeface="Times New Roman" panose="02020603050405020304" pitchFamily="18" charset="0"/>
              </a:rPr>
              <a:t>Figure 3. Effect of pipe diameter on shear stress at different concentration and  50 </a:t>
            </a:r>
            <a:r>
              <a:rPr lang="en-GB" sz="1200" b="1" baseline="30000" dirty="0">
                <a:solidFill>
                  <a:srgbClr val="000000"/>
                </a:solidFill>
                <a:latin typeface="+mn-lt"/>
                <a:ea typeface="Times New Roman" panose="02020603050405020304" pitchFamily="18" charset="0"/>
                <a:cs typeface="Times New Roman" panose="02020603050405020304" pitchFamily="18" charset="0"/>
              </a:rPr>
              <a:t>o</a:t>
            </a:r>
            <a:r>
              <a:rPr lang="en-GB" sz="1200" b="1" dirty="0">
                <a:solidFill>
                  <a:srgbClr val="000000"/>
                </a:solidFill>
                <a:latin typeface="+mn-lt"/>
                <a:ea typeface="Times New Roman" panose="02020603050405020304" pitchFamily="18" charset="0"/>
                <a:cs typeface="Times New Roman" panose="02020603050405020304" pitchFamily="18" charset="0"/>
              </a:rPr>
              <a:t>C.</a:t>
            </a:r>
            <a:endParaRPr lang="en-US" sz="1200" b="1" dirty="0">
              <a:solidFill>
                <a:srgbClr val="000000"/>
              </a:solidFill>
              <a:latin typeface="+mn-lt"/>
              <a:ea typeface="Times New Roman" panose="02020603050405020304" pitchFamily="18" charset="0"/>
              <a:cs typeface="Times New Roman" panose="02020603050405020304" pitchFamily="18" charset="0"/>
            </a:endParaRPr>
          </a:p>
        </p:txBody>
      </p:sp>
      <p:graphicFrame>
        <p:nvGraphicFramePr>
          <p:cNvPr id="60" name="Chart 59"/>
          <p:cNvGraphicFramePr/>
          <p:nvPr>
            <p:extLst>
              <p:ext uri="{D42A27DB-BD31-4B8C-83A1-F6EECF244321}">
                <p14:modId xmlns:p14="http://schemas.microsoft.com/office/powerpoint/2010/main" val="1638584224"/>
              </p:ext>
            </p:extLst>
          </p:nvPr>
        </p:nvGraphicFramePr>
        <p:xfrm>
          <a:off x="8311238" y="28221430"/>
          <a:ext cx="2790000" cy="2138400"/>
        </p:xfrm>
        <a:graphic>
          <a:graphicData uri="http://schemas.openxmlformats.org/drawingml/2006/chart">
            <c:chart xmlns:c="http://schemas.openxmlformats.org/drawingml/2006/chart" xmlns:r="http://schemas.openxmlformats.org/officeDocument/2006/relationships" r:id="rId6"/>
          </a:graphicData>
        </a:graphic>
      </p:graphicFrame>
      <p:sp>
        <p:nvSpPr>
          <p:cNvPr id="16" name="TextBox 15"/>
          <p:cNvSpPr txBox="1"/>
          <p:nvPr/>
        </p:nvSpPr>
        <p:spPr>
          <a:xfrm>
            <a:off x="8311238" y="30841950"/>
            <a:ext cx="3923624" cy="553998"/>
          </a:xfrm>
          <a:prstGeom prst="rect">
            <a:avLst/>
          </a:prstGeom>
          <a:noFill/>
        </p:spPr>
        <p:txBody>
          <a:bodyPr wrap="square" rtlCol="1">
            <a:spAutoFit/>
          </a:bodyPr>
          <a:lstStyle/>
          <a:p>
            <a:r>
              <a:rPr lang="en-GB" sz="1200" b="1" dirty="0"/>
              <a:t>Figure 4.  Effect of Re on %Dr at different concentration at 0.0127 m I.D.  and 50 </a:t>
            </a:r>
            <a:r>
              <a:rPr lang="en-GB" sz="1200" b="1" baseline="30000" dirty="0"/>
              <a:t>o</a:t>
            </a:r>
            <a:r>
              <a:rPr lang="en-GB" sz="1200" b="1" dirty="0"/>
              <a:t>C</a:t>
            </a:r>
            <a:r>
              <a:rPr lang="en-GB" b="1" dirty="0"/>
              <a:t>.</a:t>
            </a:r>
            <a:endParaRPr lang="en-US" b="1" dirty="0"/>
          </a:p>
        </p:txBody>
      </p:sp>
      <p:graphicFrame>
        <p:nvGraphicFramePr>
          <p:cNvPr id="62" name="Chart 61"/>
          <p:cNvGraphicFramePr/>
          <p:nvPr>
            <p:extLst>
              <p:ext uri="{D42A27DB-BD31-4B8C-83A1-F6EECF244321}">
                <p14:modId xmlns:p14="http://schemas.microsoft.com/office/powerpoint/2010/main" val="914807559"/>
              </p:ext>
            </p:extLst>
          </p:nvPr>
        </p:nvGraphicFramePr>
        <p:xfrm>
          <a:off x="13559686" y="12837557"/>
          <a:ext cx="2790000" cy="213840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63" name="Chart 62"/>
          <p:cNvGraphicFramePr/>
          <p:nvPr>
            <p:extLst>
              <p:ext uri="{D42A27DB-BD31-4B8C-83A1-F6EECF244321}">
                <p14:modId xmlns:p14="http://schemas.microsoft.com/office/powerpoint/2010/main" val="3921750819"/>
              </p:ext>
            </p:extLst>
          </p:nvPr>
        </p:nvGraphicFramePr>
        <p:xfrm>
          <a:off x="18742453" y="12784480"/>
          <a:ext cx="2790000" cy="2138400"/>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64" name="Chart 63"/>
          <p:cNvGraphicFramePr/>
          <p:nvPr>
            <p:extLst>
              <p:ext uri="{D42A27DB-BD31-4B8C-83A1-F6EECF244321}">
                <p14:modId xmlns:p14="http://schemas.microsoft.com/office/powerpoint/2010/main" val="171646030"/>
              </p:ext>
            </p:extLst>
          </p:nvPr>
        </p:nvGraphicFramePr>
        <p:xfrm>
          <a:off x="13460856" y="17433828"/>
          <a:ext cx="2790000" cy="2138400"/>
        </p:xfrm>
        <a:graphic>
          <a:graphicData uri="http://schemas.openxmlformats.org/drawingml/2006/chart">
            <c:chart xmlns:c="http://schemas.openxmlformats.org/drawingml/2006/chart" xmlns:r="http://schemas.openxmlformats.org/officeDocument/2006/relationships" r:id="rId9"/>
          </a:graphicData>
        </a:graphic>
      </p:graphicFrame>
      <p:sp>
        <p:nvSpPr>
          <p:cNvPr id="20" name="TextBox 19"/>
          <p:cNvSpPr txBox="1"/>
          <p:nvPr/>
        </p:nvSpPr>
        <p:spPr>
          <a:xfrm>
            <a:off x="13559686" y="15137315"/>
            <a:ext cx="2936875" cy="461665"/>
          </a:xfrm>
          <a:prstGeom prst="rect">
            <a:avLst/>
          </a:prstGeom>
          <a:noFill/>
        </p:spPr>
        <p:txBody>
          <a:bodyPr wrap="square" rtlCol="1">
            <a:spAutoFit/>
          </a:bodyPr>
          <a:lstStyle/>
          <a:p>
            <a:r>
              <a:rPr lang="en-GB" sz="1200" b="1" dirty="0"/>
              <a:t>Figure 5. Effect of Re on %Dr at different concentration at 0.01905 m I.D. and 50 </a:t>
            </a:r>
            <a:r>
              <a:rPr lang="en-GB" sz="1200" b="1" baseline="30000" dirty="0"/>
              <a:t>o</a:t>
            </a:r>
            <a:r>
              <a:rPr lang="en-GB" sz="1200" b="1" dirty="0"/>
              <a:t>C</a:t>
            </a:r>
            <a:r>
              <a:rPr lang="en-GB" sz="1200" dirty="0"/>
              <a:t>.</a:t>
            </a:r>
            <a:endParaRPr lang="en-US" sz="1200" dirty="0"/>
          </a:p>
        </p:txBody>
      </p:sp>
      <p:sp>
        <p:nvSpPr>
          <p:cNvPr id="21" name="TextBox 20"/>
          <p:cNvSpPr txBox="1"/>
          <p:nvPr/>
        </p:nvSpPr>
        <p:spPr>
          <a:xfrm>
            <a:off x="18742453" y="15054492"/>
            <a:ext cx="2790000" cy="461665"/>
          </a:xfrm>
          <a:prstGeom prst="rect">
            <a:avLst/>
          </a:prstGeom>
          <a:noFill/>
        </p:spPr>
        <p:txBody>
          <a:bodyPr wrap="square" rtlCol="1">
            <a:spAutoFit/>
          </a:bodyPr>
          <a:lstStyle/>
          <a:p>
            <a:r>
              <a:rPr lang="en-GB" sz="1200" b="1" dirty="0"/>
              <a:t>Figure 6. Effect of Re on %Dr at different concentration at 0.0254 m I.D. and 50 </a:t>
            </a:r>
            <a:r>
              <a:rPr lang="en-GB" sz="1200" b="1" baseline="30000" dirty="0"/>
              <a:t>o</a:t>
            </a:r>
            <a:r>
              <a:rPr lang="en-GB" sz="1200" b="1" dirty="0"/>
              <a:t>C</a:t>
            </a:r>
            <a:r>
              <a:rPr lang="en-GB" sz="1200" dirty="0"/>
              <a:t>.</a:t>
            </a:r>
            <a:endParaRPr lang="en-US" sz="1200" dirty="0"/>
          </a:p>
        </p:txBody>
      </p:sp>
      <p:sp>
        <p:nvSpPr>
          <p:cNvPr id="22" name="TextBox 21"/>
          <p:cNvSpPr txBox="1"/>
          <p:nvPr/>
        </p:nvSpPr>
        <p:spPr>
          <a:xfrm>
            <a:off x="13460856" y="19757274"/>
            <a:ext cx="2728220" cy="461665"/>
          </a:xfrm>
          <a:prstGeom prst="rect">
            <a:avLst/>
          </a:prstGeom>
          <a:noFill/>
        </p:spPr>
        <p:txBody>
          <a:bodyPr wrap="square" rtlCol="1">
            <a:spAutoFit/>
          </a:bodyPr>
          <a:lstStyle/>
          <a:p>
            <a:r>
              <a:rPr lang="en-GB" sz="1200" b="1" dirty="0"/>
              <a:t>Figure 7. Effect of conc. on viscosity at different pipes and 50 </a:t>
            </a:r>
            <a:r>
              <a:rPr lang="en-GB" sz="1200" b="1" baseline="30000" dirty="0"/>
              <a:t>o</a:t>
            </a:r>
            <a:r>
              <a:rPr lang="en-GB" sz="1200" b="1" dirty="0"/>
              <a:t>C</a:t>
            </a:r>
            <a:r>
              <a:rPr lang="en-GB" sz="1200" dirty="0"/>
              <a:t>.</a:t>
            </a:r>
            <a:endParaRPr lang="en-US" sz="1200" dirty="0"/>
          </a:p>
        </p:txBody>
      </p:sp>
      <p:sp>
        <p:nvSpPr>
          <p:cNvPr id="23" name="TextBox 22"/>
          <p:cNvSpPr txBox="1"/>
          <p:nvPr/>
        </p:nvSpPr>
        <p:spPr>
          <a:xfrm>
            <a:off x="12516276" y="16025218"/>
            <a:ext cx="10680608" cy="1200329"/>
          </a:xfrm>
          <a:prstGeom prst="rect">
            <a:avLst/>
          </a:prstGeom>
          <a:noFill/>
        </p:spPr>
        <p:txBody>
          <a:bodyPr wrap="square" rtlCol="1">
            <a:spAutoFit/>
          </a:bodyPr>
          <a:lstStyle/>
          <a:p>
            <a:r>
              <a:rPr lang="en-US" b="1" i="1" dirty="0"/>
              <a:t>2. Effect of concentration</a:t>
            </a:r>
            <a:r>
              <a:rPr lang="en-US" b="1" dirty="0"/>
              <a:t> </a:t>
            </a:r>
          </a:p>
          <a:p>
            <a:r>
              <a:rPr lang="en-US" b="1" dirty="0"/>
              <a:t>    Figures (7 and 8) evidence that viscosity and pressure drop are decreased with increased concentration of TiO2 nanoparticles and this is due to breakage C-S bonds in asphaltene which is unstable and this occurs because of exothermic chemical reactions between metal particles and oil phase</a:t>
            </a:r>
            <a:endParaRPr lang="ar-IQ" b="1" dirty="0"/>
          </a:p>
        </p:txBody>
      </p:sp>
      <p:graphicFrame>
        <p:nvGraphicFramePr>
          <p:cNvPr id="72" name="Chart 71"/>
          <p:cNvGraphicFramePr/>
          <p:nvPr>
            <p:extLst>
              <p:ext uri="{D42A27DB-BD31-4B8C-83A1-F6EECF244321}">
                <p14:modId xmlns:p14="http://schemas.microsoft.com/office/powerpoint/2010/main" val="1932936630"/>
              </p:ext>
            </p:extLst>
          </p:nvPr>
        </p:nvGraphicFramePr>
        <p:xfrm>
          <a:off x="18742453" y="17405846"/>
          <a:ext cx="2790000" cy="2138400"/>
        </p:xfrm>
        <a:graphic>
          <a:graphicData uri="http://schemas.openxmlformats.org/drawingml/2006/chart">
            <c:chart xmlns:c="http://schemas.openxmlformats.org/drawingml/2006/chart" xmlns:r="http://schemas.openxmlformats.org/officeDocument/2006/relationships" r:id="rId10"/>
          </a:graphicData>
        </a:graphic>
      </p:graphicFrame>
      <p:sp>
        <p:nvSpPr>
          <p:cNvPr id="24" name="TextBox 23"/>
          <p:cNvSpPr txBox="1"/>
          <p:nvPr/>
        </p:nvSpPr>
        <p:spPr>
          <a:xfrm>
            <a:off x="18742453" y="19643241"/>
            <a:ext cx="2790000" cy="461665"/>
          </a:xfrm>
          <a:prstGeom prst="rect">
            <a:avLst/>
          </a:prstGeom>
          <a:noFill/>
        </p:spPr>
        <p:txBody>
          <a:bodyPr wrap="square" rtlCol="1">
            <a:spAutoFit/>
          </a:bodyPr>
          <a:lstStyle/>
          <a:p>
            <a:r>
              <a:rPr lang="en-GB" sz="1200" b="1" dirty="0"/>
              <a:t>Figure 8. Effect of conc. on pressure drop at different s pipes and 50 </a:t>
            </a:r>
            <a:r>
              <a:rPr lang="en-GB" sz="1200" b="1" baseline="30000" dirty="0"/>
              <a:t>o</a:t>
            </a:r>
            <a:r>
              <a:rPr lang="en-GB" sz="1200" b="1" dirty="0"/>
              <a:t>C.</a:t>
            </a:r>
            <a:endParaRPr lang="en-US" sz="1200" b="1" dirty="0"/>
          </a:p>
        </p:txBody>
      </p:sp>
      <mc:AlternateContent xmlns:mc="http://schemas.openxmlformats.org/markup-compatibility/2006" xmlns:a14="http://schemas.microsoft.com/office/drawing/2010/main">
        <mc:Choice Requires="a14">
          <p:sp>
            <p:nvSpPr>
              <p:cNvPr id="26" name="TextBox 25"/>
              <p:cNvSpPr txBox="1"/>
              <p:nvPr/>
            </p:nvSpPr>
            <p:spPr>
              <a:xfrm>
                <a:off x="12625387" y="20486878"/>
                <a:ext cx="10571497" cy="2308324"/>
              </a:xfrm>
              <a:prstGeom prst="rect">
                <a:avLst/>
              </a:prstGeom>
              <a:noFill/>
            </p:spPr>
            <p:txBody>
              <a:bodyPr wrap="square" rtlCol="1">
                <a:spAutoFit/>
              </a:bodyPr>
              <a:lstStyle/>
              <a:p>
                <a:r>
                  <a:rPr lang="en-US" b="1" i="1" dirty="0"/>
                  <a:t>3. Friction factor</a:t>
                </a:r>
                <a:endParaRPr lang="en-US" b="1" dirty="0"/>
              </a:p>
              <a:p>
                <a:r>
                  <a:rPr lang="en-US" b="1" dirty="0"/>
                  <a:t>Figures from (9 to 11) display the effect of Re on friction factor.it can be seen that the friction factor was calculated through two equations. The f which is calculated by equation (2) was smaller than  f in eq.(1).</a:t>
                </a:r>
              </a:p>
              <a:p>
                <a:endParaRPr lang="en-US" b="1" dirty="0"/>
              </a:p>
              <a:p>
                <a14:m>
                  <m:oMath xmlns:m="http://schemas.openxmlformats.org/officeDocument/2006/math">
                    <m:r>
                      <a:rPr lang="en-US" b="1" i="1">
                        <a:latin typeface="Cambria Math"/>
                      </a:rPr>
                      <m:t>𝐟</m:t>
                    </m:r>
                    <m:r>
                      <a:rPr lang="en-US" b="1">
                        <a:latin typeface="Cambria Math"/>
                      </a:rPr>
                      <m:t>=(</m:t>
                    </m:r>
                    <m:r>
                      <a:rPr lang="en-US" b="1" i="1">
                        <a:latin typeface="Cambria Math"/>
                      </a:rPr>
                      <m:t>𝟔𝟒</m:t>
                    </m:r>
                    <m:r>
                      <a:rPr lang="en-US" b="1">
                        <a:latin typeface="Cambria Math"/>
                      </a:rPr>
                      <m:t>/</m:t>
                    </m:r>
                    <m:r>
                      <a:rPr lang="en-US" b="1" i="1">
                        <a:latin typeface="Cambria Math"/>
                      </a:rPr>
                      <m:t>𝑹</m:t>
                    </m:r>
                    <m:r>
                      <a:rPr lang="en-US" b="1">
                        <a:latin typeface="Cambria Math"/>
                      </a:rPr>
                      <m:t>ⅇ)</m:t>
                    </m:r>
                  </m:oMath>
                </a14:m>
                <a:r>
                  <a:rPr lang="en-US" dirty="0"/>
                  <a:t>                              Poisuell's equation                          (4)</a:t>
                </a:r>
                <a:endParaRPr lang="en-US" b="1" dirty="0"/>
              </a:p>
              <a:p>
                <a14:m>
                  <m:oMath xmlns:m="http://schemas.openxmlformats.org/officeDocument/2006/math">
                    <m:r>
                      <a:rPr lang="en-US" b="1" i="1">
                        <a:latin typeface="Cambria Math"/>
                      </a:rPr>
                      <m:t>𝐟</m:t>
                    </m:r>
                    <m:r>
                      <a:rPr lang="en-US" b="1">
                        <a:latin typeface="Cambria Math"/>
                      </a:rPr>
                      <m:t>=(</m:t>
                    </m:r>
                    <m:r>
                      <a:rPr lang="en-US" b="1" i="1">
                        <a:latin typeface="Cambria Math"/>
                      </a:rPr>
                      <m:t>𝚫</m:t>
                    </m:r>
                    <m:r>
                      <a:rPr lang="en-US" b="1" i="1">
                        <a:latin typeface="Cambria Math"/>
                      </a:rPr>
                      <m:t>𝐩</m:t>
                    </m:r>
                    <m:r>
                      <a:rPr lang="en-US" b="1">
                        <a:latin typeface="Cambria Math"/>
                      </a:rPr>
                      <m:t>⋅</m:t>
                    </m:r>
                    <m:r>
                      <a:rPr lang="en-US" b="1" i="1">
                        <a:latin typeface="Cambria Math"/>
                      </a:rPr>
                      <m:t>𝐝</m:t>
                    </m:r>
                    <m:r>
                      <a:rPr lang="en-US" b="1">
                        <a:latin typeface="Cambria Math"/>
                      </a:rPr>
                      <m:t>∕</m:t>
                    </m:r>
                    <m:r>
                      <a:rPr lang="en-US" b="1" i="1">
                        <a:latin typeface="Cambria Math"/>
                      </a:rPr>
                      <m:t>𝟒𝐋</m:t>
                    </m:r>
                    <m:r>
                      <a:rPr lang="en-US" b="1">
                        <a:latin typeface="Cambria Math"/>
                      </a:rPr>
                      <m:t>)/(</m:t>
                    </m:r>
                    <m:r>
                      <a:rPr lang="en-US" b="1" i="1">
                        <a:latin typeface="Cambria Math"/>
                      </a:rPr>
                      <m:t>𝛒</m:t>
                    </m:r>
                    <m:r>
                      <a:rPr lang="en-US" b="1">
                        <a:latin typeface="Cambria Math"/>
                      </a:rPr>
                      <m:t>⋅</m:t>
                    </m:r>
                    <m:r>
                      <a:rPr lang="en-US" b="1" i="1">
                        <a:latin typeface="Cambria Math"/>
                      </a:rPr>
                      <m:t>𝐮</m:t>
                    </m:r>
                    <m:r>
                      <a:rPr lang="en-US" b="1">
                        <a:latin typeface="Cambria Math"/>
                      </a:rPr>
                      <m:t> </m:t>
                    </m:r>
                    <m:r>
                      <a:rPr lang="en-US" b="1" i="1">
                        <a:latin typeface="Cambria Math"/>
                      </a:rPr>
                      <m:t>𝟐</m:t>
                    </m:r>
                    <m:r>
                      <a:rPr lang="en-US" b="1">
                        <a:latin typeface="Cambria Math"/>
                      </a:rPr>
                      <m:t>⁄</m:t>
                    </m:r>
                    <m:r>
                      <a:rPr lang="en-US" b="1" i="1">
                        <a:latin typeface="Cambria Math"/>
                      </a:rPr>
                      <m:t>𝟐</m:t>
                    </m:r>
                    <m:r>
                      <a:rPr lang="en-US" b="1">
                        <a:latin typeface="Cambria Math"/>
                      </a:rPr>
                      <m:t>)</m:t>
                    </m:r>
                  </m:oMath>
                </a14:m>
                <a:r>
                  <a:rPr lang="en-US" dirty="0"/>
                  <a:t>   Fanning equation                                 (5)</a:t>
                </a:r>
              </a:p>
              <a:p>
                <a:endParaRPr lang="en-US" b="1" dirty="0"/>
              </a:p>
              <a:p>
                <a:endParaRPr lang="ar-IQ" b="1" dirty="0"/>
              </a:p>
            </p:txBody>
          </p:sp>
        </mc:Choice>
        <mc:Fallback xmlns="">
          <p:sp>
            <p:nvSpPr>
              <p:cNvPr id="26" name="TextBox 25"/>
              <p:cNvSpPr txBox="1">
                <a:spLocks noRot="1" noChangeAspect="1" noMove="1" noResize="1" noEditPoints="1" noAdjustHandles="1" noChangeArrowheads="1" noChangeShapeType="1" noTextEdit="1"/>
              </p:cNvSpPr>
              <p:nvPr/>
            </p:nvSpPr>
            <p:spPr>
              <a:xfrm>
                <a:off x="12625387" y="20486878"/>
                <a:ext cx="10571497" cy="2308324"/>
              </a:xfrm>
              <a:prstGeom prst="rect">
                <a:avLst/>
              </a:prstGeom>
              <a:blipFill>
                <a:blip r:embed="rId13"/>
                <a:stretch>
                  <a:fillRect l="-461" t="-1587"/>
                </a:stretch>
              </a:blipFill>
            </p:spPr>
            <p:txBody>
              <a:bodyPr/>
              <a:lstStyle/>
              <a:p>
                <a:r>
                  <a:rPr lang="ar-IQ">
                    <a:noFill/>
                  </a:rPr>
                  <a:t> </a:t>
                </a:r>
              </a:p>
            </p:txBody>
          </p:sp>
        </mc:Fallback>
      </mc:AlternateContent>
      <p:graphicFrame>
        <p:nvGraphicFramePr>
          <p:cNvPr id="75" name="Chart 74"/>
          <p:cNvGraphicFramePr/>
          <p:nvPr>
            <p:extLst>
              <p:ext uri="{D42A27DB-BD31-4B8C-83A1-F6EECF244321}">
                <p14:modId xmlns:p14="http://schemas.microsoft.com/office/powerpoint/2010/main" val="3987574501"/>
              </p:ext>
            </p:extLst>
          </p:nvPr>
        </p:nvGraphicFramePr>
        <p:xfrm>
          <a:off x="12660915" y="22925088"/>
          <a:ext cx="2790000" cy="2138400"/>
        </p:xfrm>
        <a:graphic>
          <a:graphicData uri="http://schemas.openxmlformats.org/drawingml/2006/chart">
            <c:chart xmlns:c="http://schemas.openxmlformats.org/drawingml/2006/chart" xmlns:r="http://schemas.openxmlformats.org/officeDocument/2006/relationships" r:id="rId14"/>
          </a:graphicData>
        </a:graphic>
      </p:graphicFrame>
      <p:graphicFrame>
        <p:nvGraphicFramePr>
          <p:cNvPr id="76" name="Chart 75"/>
          <p:cNvGraphicFramePr/>
          <p:nvPr>
            <p:extLst>
              <p:ext uri="{D42A27DB-BD31-4B8C-83A1-F6EECF244321}">
                <p14:modId xmlns:p14="http://schemas.microsoft.com/office/powerpoint/2010/main" val="3197892099"/>
              </p:ext>
            </p:extLst>
          </p:nvPr>
        </p:nvGraphicFramePr>
        <p:xfrm>
          <a:off x="16518051" y="22925088"/>
          <a:ext cx="2790000" cy="2138400"/>
        </p:xfrm>
        <a:graphic>
          <a:graphicData uri="http://schemas.openxmlformats.org/drawingml/2006/chart">
            <c:chart xmlns:c="http://schemas.openxmlformats.org/drawingml/2006/chart" xmlns:r="http://schemas.openxmlformats.org/officeDocument/2006/relationships" r:id="rId15"/>
          </a:graphicData>
        </a:graphic>
      </p:graphicFrame>
      <p:graphicFrame>
        <p:nvGraphicFramePr>
          <p:cNvPr id="77" name="Chart 76"/>
          <p:cNvGraphicFramePr/>
          <p:nvPr>
            <p:extLst>
              <p:ext uri="{D42A27DB-BD31-4B8C-83A1-F6EECF244321}">
                <p14:modId xmlns:p14="http://schemas.microsoft.com/office/powerpoint/2010/main" val="5093616"/>
              </p:ext>
            </p:extLst>
          </p:nvPr>
        </p:nvGraphicFramePr>
        <p:xfrm>
          <a:off x="20199163" y="22925088"/>
          <a:ext cx="2790000" cy="2138400"/>
        </p:xfrm>
        <a:graphic>
          <a:graphicData uri="http://schemas.openxmlformats.org/drawingml/2006/chart">
            <c:chart xmlns:c="http://schemas.openxmlformats.org/drawingml/2006/chart" xmlns:r="http://schemas.openxmlformats.org/officeDocument/2006/relationships" r:id="rId16"/>
          </a:graphicData>
        </a:graphic>
      </p:graphicFrame>
      <p:sp>
        <p:nvSpPr>
          <p:cNvPr id="27" name="TextBox 26"/>
          <p:cNvSpPr txBox="1"/>
          <p:nvPr/>
        </p:nvSpPr>
        <p:spPr>
          <a:xfrm>
            <a:off x="12672267" y="25193374"/>
            <a:ext cx="2790000" cy="553998"/>
          </a:xfrm>
          <a:prstGeom prst="rect">
            <a:avLst/>
          </a:prstGeom>
          <a:noFill/>
        </p:spPr>
        <p:txBody>
          <a:bodyPr wrap="square" rtlCol="1">
            <a:spAutoFit/>
          </a:bodyPr>
          <a:lstStyle/>
          <a:p>
            <a:r>
              <a:rPr lang="en-GB" sz="1200" b="1" dirty="0"/>
              <a:t>Figure 9. Effect of Re on friction factor at 0.0127 m I.D. and 50 </a:t>
            </a:r>
            <a:r>
              <a:rPr lang="en-GB" sz="1200" b="1" baseline="30000" dirty="0"/>
              <a:t>o</a:t>
            </a:r>
            <a:r>
              <a:rPr lang="en-GB" sz="1200" b="1" dirty="0"/>
              <a:t>C</a:t>
            </a:r>
            <a:r>
              <a:rPr lang="en-GB" dirty="0"/>
              <a:t>.</a:t>
            </a:r>
            <a:endParaRPr lang="en-US" dirty="0"/>
          </a:p>
        </p:txBody>
      </p:sp>
      <p:sp>
        <p:nvSpPr>
          <p:cNvPr id="28" name="TextBox 27"/>
          <p:cNvSpPr txBox="1"/>
          <p:nvPr/>
        </p:nvSpPr>
        <p:spPr>
          <a:xfrm>
            <a:off x="16518051" y="25213494"/>
            <a:ext cx="2790000" cy="461665"/>
          </a:xfrm>
          <a:prstGeom prst="rect">
            <a:avLst/>
          </a:prstGeom>
          <a:noFill/>
        </p:spPr>
        <p:txBody>
          <a:bodyPr wrap="square" rtlCol="1">
            <a:spAutoFit/>
          </a:bodyPr>
          <a:lstStyle/>
          <a:p>
            <a:r>
              <a:rPr lang="en-GB" sz="1200" b="1" dirty="0"/>
              <a:t>Figure 10. Effect of Re on friction factor at 0.0127 m I.D. and 50 </a:t>
            </a:r>
            <a:r>
              <a:rPr lang="en-GB" sz="1200" b="1" baseline="30000" dirty="0"/>
              <a:t>o</a:t>
            </a:r>
            <a:r>
              <a:rPr lang="en-GB" sz="1200" b="1" dirty="0"/>
              <a:t>C.</a:t>
            </a:r>
            <a:endParaRPr lang="en-US" sz="1200" b="1" dirty="0"/>
          </a:p>
        </p:txBody>
      </p:sp>
      <p:sp>
        <p:nvSpPr>
          <p:cNvPr id="30" name="TextBox 29"/>
          <p:cNvSpPr txBox="1"/>
          <p:nvPr/>
        </p:nvSpPr>
        <p:spPr>
          <a:xfrm>
            <a:off x="20168308" y="25276251"/>
            <a:ext cx="2851710" cy="553998"/>
          </a:xfrm>
          <a:prstGeom prst="rect">
            <a:avLst/>
          </a:prstGeom>
          <a:noFill/>
        </p:spPr>
        <p:txBody>
          <a:bodyPr wrap="square" rtlCol="1">
            <a:spAutoFit/>
          </a:bodyPr>
          <a:lstStyle/>
          <a:p>
            <a:r>
              <a:rPr lang="en-GB" sz="1200" b="1" dirty="0"/>
              <a:t>Figure 11. Effect of Re on friction factor at 0.0254 m I.D. and 50 </a:t>
            </a:r>
            <a:r>
              <a:rPr lang="en-GB" sz="1200" b="1" baseline="30000" dirty="0"/>
              <a:t>o</a:t>
            </a:r>
            <a:r>
              <a:rPr lang="en-GB" sz="1200" b="1" dirty="0"/>
              <a:t>C</a:t>
            </a:r>
            <a:r>
              <a:rPr lang="en-GB" dirty="0"/>
              <a:t>.</a:t>
            </a:r>
            <a:endParaRPr lang="en-US" dirty="0"/>
          </a:p>
        </p:txBody>
      </p:sp>
      <p:pic>
        <p:nvPicPr>
          <p:cNvPr id="3" name="Picture 8">
            <a:extLst>
              <a:ext uri="{FF2B5EF4-FFF2-40B4-BE49-F238E27FC236}">
                <a16:creationId xmlns:a16="http://schemas.microsoft.com/office/drawing/2014/main" id="{A9D23247-F121-8AB4-0BCA-7B5380ECE09E}"/>
              </a:ext>
            </a:extLst>
          </p:cNvPr>
          <p:cNvPicPr>
            <a:picLocks noChangeAspect="1"/>
          </p:cNvPicPr>
          <p:nvPr/>
        </p:nvPicPr>
        <p:blipFill>
          <a:blip r:embed="rId17">
            <a:clrChange>
              <a:clrFrom>
                <a:srgbClr val="000000">
                  <a:alpha val="0"/>
                </a:srgbClr>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512407" y="233623"/>
            <a:ext cx="2663910" cy="2650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31">
            <a:extLst>
              <a:ext uri="{FF2B5EF4-FFF2-40B4-BE49-F238E27FC236}">
                <a16:creationId xmlns:a16="http://schemas.microsoft.com/office/drawing/2014/main" id="{FCADB136-814B-F05C-7E4E-E26D91936641}"/>
              </a:ext>
            </a:extLst>
          </p:cNvPr>
          <p:cNvPicPr>
            <a:picLocks noChangeAspect="1" noChangeArrowheads="1"/>
          </p:cNvPicPr>
          <p:nvPr/>
        </p:nvPicPr>
        <p:blipFill>
          <a:blip r:embed="rId18"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bwMode="auto">
          <a:xfrm>
            <a:off x="20060753" y="233623"/>
            <a:ext cx="2829765" cy="2838635"/>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a:extLst>
              <a:ext uri="{FF2B5EF4-FFF2-40B4-BE49-F238E27FC236}">
                <a16:creationId xmlns:a16="http://schemas.microsoft.com/office/drawing/2014/main" id="{8F4F0EC7-F4E8-62B6-8B63-BE24724505C4}"/>
              </a:ext>
            </a:extLst>
          </p:cNvPr>
          <p:cNvPicPr>
            <a:picLocks noChangeAspect="1"/>
          </p:cNvPicPr>
          <p:nvPr/>
        </p:nvPicPr>
        <p:blipFill>
          <a:blip r:embed="rId19">
            <a:clrChange>
              <a:clrFrom>
                <a:srgbClr val="FAF9F5"/>
              </a:clrFrom>
              <a:clrTo>
                <a:srgbClr val="FAF9F5">
                  <a:alpha val="0"/>
                </a:srgbClr>
              </a:clrTo>
            </a:clrChange>
          </a:blip>
          <a:srcRect/>
          <a:stretch/>
        </p:blipFill>
        <p:spPr>
          <a:xfrm>
            <a:off x="10131291" y="155508"/>
            <a:ext cx="2776803" cy="2838635"/>
          </a:xfrm>
          <a:prstGeom prst="rect">
            <a:avLst/>
          </a:prstGeom>
        </p:spPr>
      </p:pic>
    </p:spTree>
  </p:cSld>
  <p:clrMapOvr>
    <a:masterClrMapping/>
  </p:clrMapOvr>
  <p:transition spd="me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FF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2910</TotalTime>
  <Words>917</Words>
  <Application>Microsoft Office PowerPoint</Application>
  <PresentationFormat>Custom</PresentationFormat>
  <Paragraphs>105</Paragraphs>
  <Slides>1</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vt:i4>
      </vt:variant>
    </vt:vector>
  </HeadingPairs>
  <TitlesOfParts>
    <vt:vector size="11" baseType="lpstr">
      <vt:lpstr>Arial</vt:lpstr>
      <vt:lpstr>Arial Black</vt:lpstr>
      <vt:lpstr>Avenir Roman</vt:lpstr>
      <vt:lpstr>Calibri</vt:lpstr>
      <vt:lpstr>Calibri Light</vt:lpstr>
      <vt:lpstr>Cambria Math</vt:lpstr>
      <vt:lpstr>Century Gothic</vt:lpstr>
      <vt:lpstr>Sabon</vt:lpstr>
      <vt:lpstr>Times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CESC2024</dc:creator>
  <cp:lastModifiedBy>sarmad eng</cp:lastModifiedBy>
  <cp:revision>37</cp:revision>
  <dcterms:modified xsi:type="dcterms:W3CDTF">2025-05-15T07:53:11Z</dcterms:modified>
</cp:coreProperties>
</file>